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19"/>
  </p:notesMasterIdLst>
  <p:sldIdLst>
    <p:sldId id="469" r:id="rId3"/>
    <p:sldId id="441" r:id="rId4"/>
    <p:sldId id="439" r:id="rId5"/>
    <p:sldId id="437" r:id="rId6"/>
    <p:sldId id="451" r:id="rId7"/>
    <p:sldId id="453" r:id="rId8"/>
    <p:sldId id="456" r:id="rId9"/>
    <p:sldId id="442" r:id="rId10"/>
    <p:sldId id="446" r:id="rId11"/>
    <p:sldId id="459" r:id="rId12"/>
    <p:sldId id="457" r:id="rId13"/>
    <p:sldId id="473" r:id="rId14"/>
    <p:sldId id="448" r:id="rId15"/>
    <p:sldId id="449" r:id="rId16"/>
    <p:sldId id="462" r:id="rId17"/>
    <p:sldId id="470" r:id="rId18"/>
  </p:sldIdLst>
  <p:sldSz cx="12192000" cy="6858000"/>
  <p:notesSz cx="6858000" cy="9144000"/>
  <p:embeddedFontLst>
    <p:embeddedFont>
      <p:font typeface="DengXian" panose="02010600030101010101" pitchFamily="2" charset="-122"/>
      <p:regular r:id="rId20"/>
      <p:bold r:id="rId21"/>
    </p:embeddedFont>
    <p:embeddedFont>
      <p:font typeface="DengXian" panose="02010600030101010101" pitchFamily="2" charset="-122"/>
      <p:regular r:id="rId20"/>
      <p:bold r:id="rId21"/>
    </p:embeddedFont>
    <p:embeddedFont>
      <p:font typeface="Times" panose="02020603050405020304" pitchFamily="18" charset="0"/>
      <p:regular r:id="rId22"/>
      <p:bold r:id="rId23"/>
      <p:italic r:id="rId24"/>
      <p:boldItalic r:id="rId25"/>
    </p:embeddedFont>
  </p:embeddedFontLst>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1E5080-B32B-0461-0D0F-2A8AE595F90F}" name="Kanglin Yu" initials="KY" userId="S::kanglin.yu@htflawyers.com::2d25961c-24d3-4f0f-a7c9-a2bde90219e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D9D9D9"/>
    <a:srgbClr val="F3F1ED"/>
    <a:srgbClr val="F4F2ED"/>
    <a:srgbClr val="FFF28B"/>
    <a:srgbClr val="3C536F"/>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79A591-0712-498F-AD4B-C17D7765DF72}" styleName="Table_0">
    <a:wholeTbl>
      <a:tcTxStyle>
        <a:font>
          <a:latin typeface="Arial"/>
          <a:ea typeface="Arial"/>
          <a:cs typeface="Arial"/>
        </a:font>
        <a:srgbClr val="000000"/>
      </a:tcTxStyle>
      <a:tcStyle>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autoAdjust="0"/>
    <p:restoredTop sz="94660"/>
  </p:normalViewPr>
  <p:slideViewPr>
    <p:cSldViewPr snapToGrid="0">
      <p:cViewPr varScale="1">
        <p:scale>
          <a:sx n="106" d="100"/>
          <a:sy n="106" d="100"/>
        </p:scale>
        <p:origin x="135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84E7B-B740-4828-8771-BA9BE0124C11}" type="datetimeFigureOut">
              <a:rPr lang="zh-CN" altLang="en-US" smtClean="0"/>
              <a:t>2025/5/30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A3A80-6B66-4715-A7FB-2663DDD1F5B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CN" altLang="en-US"/>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fld id="{CA279DC9-D584-4367-9BF3-55D85025D1CB}" type="slidenum">
              <a:rPr lang="zh-CN" altLang="en-US">
                <a:latin typeface="DengXian" panose="02010600030101010101" pitchFamily="2" charset="-122"/>
                <a:ea typeface="DengXian" panose="02010600030101010101" pitchFamily="2" charset="-122"/>
              </a:rPr>
              <a:t>10</a:t>
            </a:fld>
            <a:endParaRPr lang="zh-CN" altLang="en-US" dirty="0">
              <a:latin typeface="DengXian" panose="02010600030101010101" pitchFamily="2" charset="-122"/>
              <a:ea typeface="DengXian"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CN" altLang="en-US"/>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fld id="{CA279DC9-D584-4367-9BF3-55D85025D1CB}" type="slidenum">
              <a:rPr lang="zh-CN" altLang="en-US">
                <a:latin typeface="DengXian" panose="02010600030101010101" pitchFamily="2" charset="-122"/>
                <a:ea typeface="DengXian" panose="02010600030101010101" pitchFamily="2" charset="-122"/>
              </a:rPr>
              <a:t>11</a:t>
            </a:fld>
            <a:endParaRPr lang="zh-CN" altLang="en-US" dirty="0">
              <a:latin typeface="DengXian" panose="02010600030101010101" pitchFamily="2" charset="-122"/>
              <a:ea typeface="DengXian"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CN" altLang="en-US"/>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fld id="{CA279DC9-D584-4367-9BF3-55D85025D1CB}" type="slidenum">
              <a:rPr lang="zh-CN" altLang="en-US">
                <a:latin typeface="DengXian" panose="02010600030101010101" pitchFamily="2" charset="-122"/>
                <a:ea typeface="DengXian" panose="02010600030101010101" pitchFamily="2" charset="-122"/>
              </a:rPr>
              <a:t>13</a:t>
            </a:fld>
            <a:endParaRPr lang="zh-CN" altLang="en-US" dirty="0">
              <a:latin typeface="DengXian" panose="02010600030101010101" pitchFamily="2" charset="-122"/>
              <a:ea typeface="DengXian"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CN" altLang="en-US"/>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fld id="{CA279DC9-D584-4367-9BF3-55D85025D1CB}" type="slidenum">
              <a:rPr lang="zh-CN" altLang="en-US">
                <a:latin typeface="DengXian" panose="02010600030101010101" pitchFamily="2" charset="-122"/>
                <a:ea typeface="DengXian" panose="02010600030101010101" pitchFamily="2" charset="-122"/>
              </a:rPr>
              <a:t>14</a:t>
            </a:fld>
            <a:endParaRPr lang="zh-CN" altLang="en-US" dirty="0">
              <a:latin typeface="DengXian" panose="02010600030101010101" pitchFamily="2" charset="-122"/>
              <a:ea typeface="DengXian"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CN" altLang="en-US"/>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fld id="{CA279DC9-D584-4367-9BF3-55D85025D1CB}" type="slidenum">
              <a:rPr lang="zh-CN" altLang="en-US">
                <a:latin typeface="DengXian" panose="02010600030101010101" pitchFamily="2" charset="-122"/>
                <a:ea typeface="DengXian" panose="02010600030101010101" pitchFamily="2" charset="-122"/>
              </a:rPr>
              <a:t>15</a:t>
            </a:fld>
            <a:endParaRPr lang="zh-CN" altLang="en-US" dirty="0">
              <a:latin typeface="DengXian" panose="02010600030101010101" pitchFamily="2" charset="-122"/>
              <a:ea typeface="DengXian"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CN" altLang="en-US"/>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fld id="{CA279DC9-D584-4367-9BF3-55D85025D1CB}" type="slidenum">
              <a:rPr lang="zh-CN" altLang="en-US">
                <a:latin typeface="DengXian" panose="02010600030101010101" pitchFamily="2" charset="-122"/>
                <a:ea typeface="DengXian" panose="02010600030101010101" pitchFamily="2" charset="-122"/>
              </a:rPr>
              <a:t>2</a:t>
            </a:fld>
            <a:endParaRPr lang="zh-CN" altLang="en-US" dirty="0">
              <a:latin typeface="DengXian" panose="02010600030101010101" pitchFamily="2" charset="-122"/>
              <a:ea typeface="DengXia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CN" altLang="en-US"/>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fld id="{CA279DC9-D584-4367-9BF3-55D85025D1CB}" type="slidenum">
              <a:rPr lang="zh-CN" altLang="en-US">
                <a:latin typeface="DengXian" panose="02010600030101010101" pitchFamily="2" charset="-122"/>
                <a:ea typeface="DengXian" panose="02010600030101010101" pitchFamily="2" charset="-122"/>
              </a:rPr>
              <a:t>3</a:t>
            </a:fld>
            <a:endParaRPr lang="zh-CN" altLang="en-US" dirty="0">
              <a:latin typeface="DengXian" panose="02010600030101010101" pitchFamily="2" charset="-122"/>
              <a:ea typeface="DengXian"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CN" altLang="en-US"/>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fld id="{CA279DC9-D584-4367-9BF3-55D85025D1CB}" type="slidenum">
              <a:rPr lang="zh-CN" altLang="en-US">
                <a:latin typeface="DengXian" panose="02010600030101010101" pitchFamily="2" charset="-122"/>
                <a:ea typeface="DengXian" panose="02010600030101010101" pitchFamily="2" charset="-122"/>
              </a:rPr>
              <a:t>4</a:t>
            </a:fld>
            <a:endParaRPr lang="zh-CN" altLang="en-US" dirty="0">
              <a:latin typeface="DengXian" panose="02010600030101010101" pitchFamily="2" charset="-122"/>
              <a:ea typeface="DengXia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CN" altLang="en-US"/>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fld id="{CA279DC9-D584-4367-9BF3-55D85025D1CB}" type="slidenum">
              <a:rPr lang="zh-CN" altLang="en-US">
                <a:latin typeface="DengXian" panose="02010600030101010101" pitchFamily="2" charset="-122"/>
                <a:ea typeface="DengXian" panose="02010600030101010101" pitchFamily="2" charset="-122"/>
              </a:rPr>
              <a:t>5</a:t>
            </a:fld>
            <a:endParaRPr lang="zh-CN" altLang="en-US" dirty="0">
              <a:latin typeface="DengXian" panose="02010600030101010101" pitchFamily="2" charset="-122"/>
              <a:ea typeface="DengXian"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CN" altLang="en-US"/>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fld id="{CA279DC9-D584-4367-9BF3-55D85025D1CB}" type="slidenum">
              <a:rPr lang="zh-CN" altLang="en-US">
                <a:latin typeface="DengXian" panose="02010600030101010101" pitchFamily="2" charset="-122"/>
                <a:ea typeface="DengXian" panose="02010600030101010101" pitchFamily="2" charset="-122"/>
              </a:rPr>
              <a:t>6</a:t>
            </a:fld>
            <a:endParaRPr lang="zh-CN" altLang="en-US" dirty="0">
              <a:latin typeface="DengXian" panose="02010600030101010101" pitchFamily="2" charset="-122"/>
              <a:ea typeface="DengXian"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CN" altLang="en-US"/>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fld id="{CA279DC9-D584-4367-9BF3-55D85025D1CB}" type="slidenum">
              <a:rPr lang="zh-CN" altLang="en-US">
                <a:latin typeface="DengXian" panose="02010600030101010101" pitchFamily="2" charset="-122"/>
                <a:ea typeface="DengXian" panose="02010600030101010101" pitchFamily="2" charset="-122"/>
              </a:rPr>
              <a:t>7</a:t>
            </a:fld>
            <a:endParaRPr lang="zh-CN" altLang="en-US" dirty="0">
              <a:latin typeface="DengXian" panose="02010600030101010101" pitchFamily="2" charset="-122"/>
              <a:ea typeface="DengXian"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CN" altLang="en-US"/>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fld id="{CA279DC9-D584-4367-9BF3-55D85025D1CB}" type="slidenum">
              <a:rPr lang="zh-CN" altLang="en-US">
                <a:latin typeface="DengXian" panose="02010600030101010101" pitchFamily="2" charset="-122"/>
                <a:ea typeface="DengXian" panose="02010600030101010101" pitchFamily="2" charset="-122"/>
              </a:rPr>
              <a:t>8</a:t>
            </a:fld>
            <a:endParaRPr lang="zh-CN" altLang="en-US" dirty="0">
              <a:latin typeface="DengXian" panose="02010600030101010101" pitchFamily="2" charset="-122"/>
              <a:ea typeface="DengXian"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CN" altLang="en-US"/>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fld id="{CA279DC9-D584-4367-9BF3-55D85025D1CB}" type="slidenum">
              <a:rPr lang="zh-CN" altLang="en-US">
                <a:latin typeface="DengXian" panose="02010600030101010101" pitchFamily="2" charset="-122"/>
                <a:ea typeface="DengXian" panose="02010600030101010101" pitchFamily="2" charset="-122"/>
              </a:rPr>
              <a:t>9</a:t>
            </a:fld>
            <a:endParaRPr lang="zh-CN" altLang="en-US" dirty="0">
              <a:latin typeface="DengXian" panose="02010600030101010101" pitchFamily="2" charset="-122"/>
              <a:ea typeface="DengXia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6108DBA-310F-4FC3-9BAC-7305D22E5ED1}" type="datetimeFigureOut">
              <a:rPr lang="zh-CN" altLang="en-US" smtClean="0"/>
              <a:t>2025/5/30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B926BA5-1DE2-4D8A-A482-DFDCC220214E}"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108DBA-310F-4FC3-9BAC-7305D22E5ED1}" type="datetimeFigureOut">
              <a:rPr lang="zh-CN" altLang="en-US" smtClean="0"/>
              <a:t>2025/5/30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926BA5-1DE2-4D8A-A482-DFDCC220214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DengXian" panose="02010600030101010101" pitchFamily="2" charset="-122"/>
          <a:ea typeface="DengXian"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108DBA-310F-4FC3-9BAC-7305D22E5ED1}" type="datetimeFigureOut">
              <a:rPr lang="zh-CN" altLang="en-US" smtClean="0"/>
              <a:t>2025/5/30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926BA5-1DE2-4D8A-A482-DFDCC220214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DengXian" panose="02010600030101010101" pitchFamily="2" charset="-122"/>
          <a:ea typeface="DengXian"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image" Target="../media/image4.pn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3.png"/><Relationship Id="rId2" Type="http://schemas.openxmlformats.org/officeDocument/2006/relationships/tags" Target="../tags/tag24.xml"/><Relationship Id="rId16" Type="http://schemas.openxmlformats.org/officeDocument/2006/relationships/image" Target="../media/image37.png"/><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2.jpeg"/><Relationship Id="rId5" Type="http://schemas.openxmlformats.org/officeDocument/2006/relationships/tags" Target="../tags/tag27.xml"/><Relationship Id="rId15" Type="http://schemas.microsoft.com/office/2007/relationships/hdphoto" Target="../media/hdphoto1.wdp"/><Relationship Id="rId10" Type="http://schemas.openxmlformats.org/officeDocument/2006/relationships/notesSlide" Target="../notesSlides/notesSlide10.xml"/><Relationship Id="rId4" Type="http://schemas.openxmlformats.org/officeDocument/2006/relationships/tags" Target="../tags/tag26.xml"/><Relationship Id="rId9" Type="http://schemas.openxmlformats.org/officeDocument/2006/relationships/slideLayout" Target="../slideLayouts/slideLayout7.xml"/><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3.pn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4.png"/><Relationship Id="rId9"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6.wdp"/><Relationship Id="rId5"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mailto:info@dominarisecurities.com" TargetMode="External"/><Relationship Id="rId4" Type="http://schemas.openxmlformats.org/officeDocument/2006/relationships/hyperlink" Target="https://www.sec.gov/Archives/edgar/data/2053641/000110465925052312/tm254980d6_s1a.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notesSlide" Target="../notesSlides/notesSlide7.xml"/><Relationship Id="rId26" Type="http://schemas.openxmlformats.org/officeDocument/2006/relationships/image" Target="../media/image19.png"/><Relationship Id="rId3" Type="http://schemas.openxmlformats.org/officeDocument/2006/relationships/tags" Target="../tags/tag5.xml"/><Relationship Id="rId21" Type="http://schemas.openxmlformats.org/officeDocument/2006/relationships/image" Target="../media/image9.png"/><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slideLayout" Target="../slideLayouts/slideLayout7.xml"/><Relationship Id="rId25" Type="http://schemas.openxmlformats.org/officeDocument/2006/relationships/image" Target="../media/image18.png"/><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image" Target="../media/image4.png"/><Relationship Id="rId29" Type="http://schemas.openxmlformats.org/officeDocument/2006/relationships/image" Target="../media/image22.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image" Target="../media/image17.png"/><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image" Target="../media/image16.png"/><Relationship Id="rId28" Type="http://schemas.openxmlformats.org/officeDocument/2006/relationships/image" Target="../media/image21.png"/><Relationship Id="rId10" Type="http://schemas.openxmlformats.org/officeDocument/2006/relationships/tags" Target="../tags/tag12.xml"/><Relationship Id="rId19" Type="http://schemas.openxmlformats.org/officeDocument/2006/relationships/image" Target="../media/image2.jpe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image" Target="../media/image3.png"/><Relationship Id="rId27"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tags" Target="../tags/tag21.xml"/><Relationship Id="rId21" Type="http://schemas.openxmlformats.org/officeDocument/2006/relationships/image" Target="../media/image4.png"/><Relationship Id="rId7" Type="http://schemas.openxmlformats.org/officeDocument/2006/relationships/image" Target="../media/image2.jpe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tags" Target="../tags/tag20.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tags" Target="../tags/tag19.xml"/><Relationship Id="rId6" Type="http://schemas.openxmlformats.org/officeDocument/2006/relationships/notesSlide" Target="../notesSlides/notesSlide9.xml"/><Relationship Id="rId11" Type="http://schemas.openxmlformats.org/officeDocument/2006/relationships/image" Target="../media/image25.png"/><Relationship Id="rId5" Type="http://schemas.openxmlformats.org/officeDocument/2006/relationships/slideLayout" Target="../slideLayouts/slideLayout7.xml"/><Relationship Id="rId15" Type="http://schemas.openxmlformats.org/officeDocument/2006/relationships/image" Target="../media/image29.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tags" Target="../tags/tag22.xml"/><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pic>
        <p:nvPicPr>
          <p:cNvPr id="3" name="Picture 2" descr="LA city Blue"/>
          <p:cNvPicPr>
            <a:picLocks noChangeAspect="1"/>
          </p:cNvPicPr>
          <p:nvPr/>
        </p:nvPicPr>
        <p:blipFill>
          <a:blip r:embed="rId3"/>
          <a:srcRect t="10699"/>
          <a:stretch>
            <a:fillRect/>
          </a:stretch>
        </p:blipFill>
        <p:spPr>
          <a:xfrm>
            <a:off x="-635" y="0"/>
            <a:ext cx="12192635" cy="7256145"/>
          </a:xfrm>
          <a:prstGeom prst="rect">
            <a:avLst/>
          </a:prstGeom>
        </p:spPr>
      </p:pic>
      <p:pic>
        <p:nvPicPr>
          <p:cNvPr id="2" name="图片 1" descr="建筑与房屋的城市空拍图&#10;&#10;描述已自动生成"/>
          <p:cNvPicPr>
            <a:picLocks noChangeAspect="1"/>
          </p:cNvPicPr>
          <p:nvPr userDrawn="1"/>
        </p:nvPicPr>
        <p:blipFill>
          <a:blip r:embed="rId4" cstate="print">
            <a:alphaModFix amt="7000"/>
            <a:duotone>
              <a:prstClr val="black"/>
              <a:srgbClr val="D9C3A5">
                <a:tint val="50000"/>
                <a:satMod val="180000"/>
              </a:srgbClr>
            </a:duotone>
            <a:extLst>
              <a:ext uri="{28A0092B-C50C-407E-A947-70E740481C1C}">
                <a14:useLocalDpi xmlns:a14="http://schemas.microsoft.com/office/drawing/2010/main" val="0"/>
              </a:ext>
            </a:extLst>
          </a:blip>
          <a:srcRect t="7758" b="7758"/>
          <a:stretch>
            <a:fillRect/>
          </a:stretch>
        </p:blipFill>
        <p:spPr>
          <a:xfrm flipH="1">
            <a:off x="8572" y="214181"/>
            <a:ext cx="12174855" cy="6858635"/>
          </a:xfrm>
          <a:prstGeom prst="rect">
            <a:avLst/>
          </a:prstGeom>
        </p:spPr>
      </p:pic>
      <p:pic>
        <p:nvPicPr>
          <p:cNvPr id="9" name="图片 8" descr="徽标, 公司名称&#10;&#10;AI 生成的内容可能不正确。"/>
          <p:cNvPicPr>
            <a:picLocks noChangeAspect="1"/>
          </p:cNvPicPr>
          <p:nvPr/>
        </p:nvPicPr>
        <p:blipFill>
          <a:blip r:embed="rId5"/>
          <a:srcRect t="21687" b="23017"/>
          <a:stretch>
            <a:fillRect/>
          </a:stretch>
        </p:blipFill>
        <p:spPr>
          <a:xfrm>
            <a:off x="527050" y="151130"/>
            <a:ext cx="1845945" cy="765810"/>
          </a:xfrm>
          <a:prstGeom prst="rect">
            <a:avLst/>
          </a:prstGeom>
        </p:spPr>
      </p:pic>
      <p:sp>
        <p:nvSpPr>
          <p:cNvPr id="6" name="Rectangle 1"/>
          <p:cNvSpPr/>
          <p:nvPr/>
        </p:nvSpPr>
        <p:spPr>
          <a:xfrm>
            <a:off x="-16510" y="1018540"/>
            <a:ext cx="8428355" cy="3323590"/>
          </a:xfrm>
          <a:custGeom>
            <a:avLst/>
            <a:gdLst>
              <a:gd name="connsiteX0" fmla="*/ 0 w 7719460"/>
              <a:gd name="connsiteY0" fmla="*/ 0 h 3686476"/>
              <a:gd name="connsiteX1" fmla="*/ 7719460 w 7719460"/>
              <a:gd name="connsiteY1" fmla="*/ 0 h 3686476"/>
              <a:gd name="connsiteX2" fmla="*/ 7719460 w 7719460"/>
              <a:gd name="connsiteY2" fmla="*/ 3686476 h 3686476"/>
              <a:gd name="connsiteX3" fmla="*/ 0 w 7719460"/>
              <a:gd name="connsiteY3" fmla="*/ 3686476 h 3686476"/>
              <a:gd name="connsiteX4" fmla="*/ 0 w 7719460"/>
              <a:gd name="connsiteY4" fmla="*/ 0 h 3686476"/>
              <a:gd name="connsiteX0-1" fmla="*/ 0 w 7719460"/>
              <a:gd name="connsiteY0-2" fmla="*/ 0 h 3686476"/>
              <a:gd name="connsiteX1-3" fmla="*/ 7719460 w 7719460"/>
              <a:gd name="connsiteY1-4" fmla="*/ 0 h 3686476"/>
              <a:gd name="connsiteX2-5" fmla="*/ 6718434 w 7719460"/>
              <a:gd name="connsiteY2-6" fmla="*/ 3676850 h 3686476"/>
              <a:gd name="connsiteX3-7" fmla="*/ 0 w 7719460"/>
              <a:gd name="connsiteY3-8" fmla="*/ 3686476 h 3686476"/>
              <a:gd name="connsiteX4-9" fmla="*/ 0 w 7719460"/>
              <a:gd name="connsiteY4-10" fmla="*/ 0 h 36864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719460" h="3686476">
                <a:moveTo>
                  <a:pt x="0" y="0"/>
                </a:moveTo>
                <a:lnTo>
                  <a:pt x="7719460" y="0"/>
                </a:lnTo>
                <a:lnTo>
                  <a:pt x="6718434" y="3676850"/>
                </a:lnTo>
                <a:lnTo>
                  <a:pt x="0" y="3686476"/>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en-US" sz="3600" kern="1200" dirty="0">
              <a:solidFill>
                <a:prstClr val="white"/>
              </a:solidFill>
              <a:latin typeface="Calibri" panose="020F0502020204030204"/>
            </a:endParaRPr>
          </a:p>
        </p:txBody>
      </p:sp>
      <p:sp>
        <p:nvSpPr>
          <p:cNvPr id="7" name="TextBox 3"/>
          <p:cNvSpPr txBox="1"/>
          <p:nvPr/>
        </p:nvSpPr>
        <p:spPr>
          <a:xfrm>
            <a:off x="527050" y="1534478"/>
            <a:ext cx="7378065" cy="2291715"/>
          </a:xfrm>
          <a:prstGeom prst="rect">
            <a:avLst/>
          </a:prstGeom>
          <a:noFill/>
        </p:spPr>
        <p:txBody>
          <a:bodyPr wrap="square" rtlCol="0">
            <a:spAutoFit/>
          </a:bodyPr>
          <a:lstStyle/>
          <a:p>
            <a:pPr defTabSz="1828800">
              <a:buClrTx/>
            </a:pPr>
            <a:r>
              <a:rPr lang="en-US" altLang="zh-CN" sz="3600" kern="1200" dirty="0">
                <a:solidFill>
                  <a:prstClr val="white"/>
                </a:solidFill>
                <a:latin typeface="Times New Roman" panose="02020603050405020304" pitchFamily="18" charset="0"/>
                <a:ea typeface="+mn-ea"/>
                <a:cs typeface="Times New Roman" panose="02020603050405020304" pitchFamily="18" charset="0"/>
              </a:rPr>
              <a:t>June 2025</a:t>
            </a:r>
            <a:r>
              <a:rPr lang="en-US" sz="3600" kern="1200" dirty="0">
                <a:solidFill>
                  <a:prstClr val="white"/>
                </a:solidFill>
                <a:latin typeface="Times New Roman" panose="02020603050405020304" pitchFamily="18" charset="0"/>
                <a:ea typeface="+mn-ea"/>
                <a:cs typeface="Times New Roman" panose="02020603050405020304" pitchFamily="18" charset="0"/>
              </a:rPr>
              <a:t> </a:t>
            </a:r>
          </a:p>
          <a:p>
            <a:pPr defTabSz="1828800">
              <a:buClrTx/>
            </a:pPr>
            <a:endParaRPr lang="en-US" sz="900" kern="1200" dirty="0">
              <a:solidFill>
                <a:prstClr val="white"/>
              </a:solidFill>
              <a:latin typeface="Times New Roman" panose="02020603050405020304" pitchFamily="18" charset="0"/>
              <a:ea typeface="+mn-ea"/>
              <a:cs typeface="Times New Roman" panose="02020603050405020304" pitchFamily="18" charset="0"/>
            </a:endParaRPr>
          </a:p>
          <a:p>
            <a:pPr defTabSz="1828800">
              <a:buClrTx/>
            </a:pPr>
            <a:r>
              <a:rPr lang="en-US" altLang="zh-CN" sz="5400" b="1" kern="1200" dirty="0">
                <a:solidFill>
                  <a:prstClr val="white"/>
                </a:solidFill>
                <a:latin typeface="Times New Roman" panose="02020603050405020304" pitchFamily="18" charset="0"/>
                <a:ea typeface="+mn-ea"/>
                <a:cs typeface="Times New Roman" panose="02020603050405020304" pitchFamily="18" charset="0"/>
              </a:rPr>
              <a:t>Investor</a:t>
            </a:r>
            <a:r>
              <a:rPr lang="en-US" sz="5400" b="1" kern="1200" dirty="0">
                <a:solidFill>
                  <a:prstClr val="white"/>
                </a:solidFill>
                <a:latin typeface="Times New Roman" panose="02020603050405020304" pitchFamily="18" charset="0"/>
                <a:ea typeface="+mn-ea"/>
                <a:cs typeface="Times New Roman" panose="02020603050405020304" pitchFamily="18" charset="0"/>
              </a:rPr>
              <a:t> Presentation</a:t>
            </a:r>
          </a:p>
          <a:p>
            <a:pPr defTabSz="1828800">
              <a:buClrTx/>
            </a:pPr>
            <a:endParaRPr lang="en-US" sz="1600" b="1" kern="1200" dirty="0">
              <a:solidFill>
                <a:prstClr val="white"/>
              </a:solidFill>
              <a:latin typeface="Times New Roman" panose="02020603050405020304" pitchFamily="18" charset="0"/>
              <a:ea typeface="+mn-ea"/>
              <a:cs typeface="Times New Roman" panose="02020603050405020304" pitchFamily="18" charset="0"/>
            </a:endParaRPr>
          </a:p>
          <a:p>
            <a:pPr defTabSz="1828800">
              <a:buClrTx/>
            </a:pPr>
            <a:r>
              <a:rPr lang="en-US" sz="2800" kern="1200" dirty="0">
                <a:solidFill>
                  <a:prstClr val="white"/>
                </a:solidFill>
                <a:latin typeface="Times New Roman" panose="02020603050405020304" pitchFamily="18" charset="0"/>
                <a:ea typeface="+mn-ea"/>
                <a:cs typeface="Times New Roman" panose="02020603050405020304" pitchFamily="18" charset="0"/>
              </a:rPr>
              <a:t>Elite Express Holding Inc.</a:t>
            </a:r>
          </a:p>
        </p:txBody>
      </p:sp>
      <p:sp>
        <p:nvSpPr>
          <p:cNvPr id="16" name="文本框 5"/>
          <p:cNvSpPr txBox="1"/>
          <p:nvPr/>
        </p:nvSpPr>
        <p:spPr>
          <a:xfrm>
            <a:off x="3301988" y="6090734"/>
            <a:ext cx="8731468" cy="553085"/>
          </a:xfrm>
          <a:prstGeom prst="rect">
            <a:avLst/>
          </a:prstGeom>
          <a:noFill/>
        </p:spPr>
        <p:txBody>
          <a:bodyPr wrap="square" rtlCol="0">
            <a:spAutoFit/>
            <a:scene3d>
              <a:camera prst="orthographicFront"/>
              <a:lightRig rig="threePt" dir="t"/>
            </a:scene3d>
          </a:bodyPr>
          <a:lstStyle/>
          <a:p>
            <a:pPr algn="r"/>
            <a:r>
              <a:rPr lang="en-US" altLang="zh-CN" sz="1000" dirty="0">
                <a:solidFill>
                  <a:schemeClr val="bg1"/>
                </a:solidFill>
                <a:effectLst>
                  <a:outerShdw blurRad="38100" dist="19050" dir="2700000" algn="tl" rotWithShape="0">
                    <a:schemeClr val="dk1">
                      <a:alpha val="40000"/>
                    </a:schemeClr>
                  </a:outerShdw>
                </a:effectLst>
                <a:latin typeface="Times New Roman" panose="02020603050405020304" pitchFamily="18" charset="0"/>
                <a:ea typeface="DengXian" panose="02010600030101010101" pitchFamily="2" charset="-122"/>
                <a:cs typeface="Times New Roman" panose="02020603050405020304" pitchFamily="18" charset="0"/>
              </a:rPr>
              <a:t>Issuer Free Writing Prospectus dated June</a:t>
            </a:r>
            <a:r>
              <a:rPr lang="zh-CN" altLang="en-US" sz="1000" dirty="0">
                <a:solidFill>
                  <a:schemeClr val="bg1"/>
                </a:solidFill>
                <a:effectLst>
                  <a:outerShdw blurRad="38100" dist="19050" dir="2700000" algn="tl" rotWithShape="0">
                    <a:schemeClr val="dk1">
                      <a:alpha val="40000"/>
                    </a:schemeClr>
                  </a:outerShdw>
                </a:effectLst>
                <a:latin typeface="Times New Roman" panose="02020603050405020304" pitchFamily="18" charset="0"/>
                <a:ea typeface="DengXian" panose="02010600030101010101" pitchFamily="2" charset="-122"/>
                <a:cs typeface="Times New Roman" panose="02020603050405020304" pitchFamily="18" charset="0"/>
              </a:rPr>
              <a:t> </a:t>
            </a:r>
            <a:r>
              <a:rPr lang="en-US" altLang="zh-CN" sz="1000" dirty="0">
                <a:solidFill>
                  <a:schemeClr val="bg1"/>
                </a:solidFill>
                <a:effectLst>
                  <a:outerShdw blurRad="38100" dist="19050" dir="2700000" algn="tl" rotWithShape="0">
                    <a:schemeClr val="dk1">
                      <a:alpha val="40000"/>
                    </a:schemeClr>
                  </a:outerShdw>
                </a:effectLst>
                <a:latin typeface="Times New Roman" panose="02020603050405020304" pitchFamily="18" charset="0"/>
                <a:ea typeface="DengXian" panose="02010600030101010101" pitchFamily="2" charset="-122"/>
                <a:cs typeface="Times New Roman" panose="02020603050405020304" pitchFamily="18" charset="0"/>
              </a:rPr>
              <a:t>2, 2025</a:t>
            </a:r>
          </a:p>
          <a:p>
            <a:pPr algn="r"/>
            <a:r>
              <a:rPr lang="en-US" altLang="zh-CN" sz="1000" dirty="0">
                <a:solidFill>
                  <a:schemeClr val="bg1"/>
                </a:solidFill>
                <a:effectLst>
                  <a:outerShdw blurRad="38100" dist="19050" dir="2700000" algn="tl" rotWithShape="0">
                    <a:schemeClr val="dk1">
                      <a:alpha val="40000"/>
                    </a:schemeClr>
                  </a:outerShdw>
                </a:effectLst>
                <a:latin typeface="Times New Roman" panose="02020603050405020304" pitchFamily="18" charset="0"/>
                <a:ea typeface="DengXian" panose="02010600030101010101" pitchFamily="2" charset="-122"/>
                <a:cs typeface="Times New Roman" panose="02020603050405020304" pitchFamily="18" charset="0"/>
              </a:rPr>
              <a:t>Filed Pursuant to Rule 433 of the Securities Act of 1933, as amended</a:t>
            </a:r>
            <a:r>
              <a:rPr lang="zh-CN" altLang="zh-CN" sz="1000"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1000" dirty="0">
                <a:solidFill>
                  <a:schemeClr val="bg1"/>
                </a:solidFill>
                <a:effectLst>
                  <a:outerShdw blurRad="38100" dist="19050" dir="2700000" algn="tl" rotWithShape="0">
                    <a:schemeClr val="dk1">
                      <a:alpha val="40000"/>
                    </a:schemeClr>
                  </a:outerShdw>
                </a:effectLst>
                <a:latin typeface="Times New Roman" panose="02020603050405020304" pitchFamily="18" charset="0"/>
                <a:ea typeface="DengXian" panose="02010600030101010101" pitchFamily="2" charset="-122"/>
                <a:cs typeface="Times New Roman" panose="02020603050405020304" pitchFamily="18" charset="0"/>
              </a:rPr>
              <a:t>Relating to Preliminary Prospectus dated May</a:t>
            </a:r>
            <a:r>
              <a:rPr lang="zh-CN" altLang="en-US" sz="1000" dirty="0">
                <a:solidFill>
                  <a:schemeClr val="bg1"/>
                </a:solidFill>
                <a:effectLst>
                  <a:outerShdw blurRad="38100" dist="19050" dir="2700000" algn="tl" rotWithShape="0">
                    <a:schemeClr val="dk1">
                      <a:alpha val="40000"/>
                    </a:schemeClr>
                  </a:outerShdw>
                </a:effectLst>
                <a:latin typeface="Times New Roman" panose="02020603050405020304" pitchFamily="18" charset="0"/>
                <a:ea typeface="DengXian" panose="02010600030101010101" pitchFamily="2" charset="-122"/>
                <a:cs typeface="Times New Roman" panose="02020603050405020304" pitchFamily="18" charset="0"/>
              </a:rPr>
              <a:t> </a:t>
            </a:r>
            <a:r>
              <a:rPr lang="en-US" altLang="zh-CN" sz="1000" dirty="0">
                <a:solidFill>
                  <a:schemeClr val="bg1"/>
                </a:solidFill>
                <a:effectLst>
                  <a:outerShdw blurRad="38100" dist="19050" dir="2700000" algn="tl" rotWithShape="0">
                    <a:schemeClr val="dk1">
                      <a:alpha val="40000"/>
                    </a:schemeClr>
                  </a:outerShdw>
                </a:effectLst>
                <a:latin typeface="Times New Roman" panose="02020603050405020304" pitchFamily="18" charset="0"/>
                <a:ea typeface="DengXian" panose="02010600030101010101" pitchFamily="2" charset="-122"/>
                <a:cs typeface="Times New Roman" panose="02020603050405020304" pitchFamily="18" charset="0"/>
              </a:rPr>
              <a:t>23, 2025</a:t>
            </a:r>
          </a:p>
          <a:p>
            <a:pPr algn="r"/>
            <a:r>
              <a:rPr lang="en-US" altLang="zh-CN" sz="1000" dirty="0">
                <a:solidFill>
                  <a:schemeClr val="bg1"/>
                </a:solidFill>
                <a:effectLst>
                  <a:outerShdw blurRad="38100" dist="19050" dir="2700000" algn="tl" rotWithShape="0">
                    <a:schemeClr val="dk1">
                      <a:alpha val="40000"/>
                    </a:schemeClr>
                  </a:outerShdw>
                </a:effectLst>
                <a:latin typeface="Times New Roman" panose="02020603050405020304" pitchFamily="18" charset="0"/>
                <a:ea typeface="DengXian" panose="02010600030101010101" pitchFamily="2" charset="-122"/>
                <a:cs typeface="Times New Roman" panose="02020603050405020304" pitchFamily="18" charset="0"/>
              </a:rPr>
              <a:t>Registration Statement No. 333-286965</a:t>
            </a:r>
          </a:p>
        </p:txBody>
      </p:sp>
    </p:spTree>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建筑与房屋的城市空拍图&#10;&#10;描述已自动生成"/>
          <p:cNvPicPr>
            <a:picLocks noChangeAspect="1"/>
          </p:cNvPicPr>
          <p:nvPr userDrawn="1"/>
        </p:nvPicPr>
        <p:blipFill>
          <a:blip r:embed="rId11" cstate="print">
            <a:duotone>
              <a:prstClr val="black"/>
              <a:srgbClr val="D9C3A5">
                <a:tint val="50000"/>
                <a:satMod val="180000"/>
              </a:srgbClr>
            </a:duotone>
            <a:extLst>
              <a:ext uri="{28A0092B-C50C-407E-A947-70E740481C1C}">
                <a14:useLocalDpi xmlns:a14="http://schemas.microsoft.com/office/drawing/2010/main" val="0"/>
              </a:ext>
            </a:extLst>
          </a:blip>
          <a:srcRect t="7758" b="7758"/>
          <a:stretch>
            <a:fillRect/>
          </a:stretch>
        </p:blipFill>
        <p:spPr>
          <a:xfrm>
            <a:off x="0" y="0"/>
            <a:ext cx="12174855" cy="6858635"/>
          </a:xfrm>
          <a:prstGeom prst="rect">
            <a:avLst/>
          </a:prstGeom>
        </p:spPr>
      </p:pic>
      <p:sp>
        <p:nvSpPr>
          <p:cNvPr id="8" name="矩形 7"/>
          <p:cNvSpPr/>
          <p:nvPr userDrawn="1"/>
        </p:nvSpPr>
        <p:spPr>
          <a:xfrm>
            <a:off x="-17145" y="-341313"/>
            <a:ext cx="12209145" cy="6858635"/>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46" name="任意多边形: 形状 45"/>
          <p:cNvSpPr/>
          <p:nvPr userDrawn="1"/>
        </p:nvSpPr>
        <p:spPr>
          <a:xfrm>
            <a:off x="0" y="781050"/>
            <a:ext cx="12192000" cy="0"/>
          </a:xfrm>
          <a:custGeom>
            <a:avLst/>
            <a:gdLst>
              <a:gd name="connsiteX0" fmla="*/ 0 w 12192000"/>
              <a:gd name="connsiteY0" fmla="*/ 0 h 0"/>
              <a:gd name="connsiteX1" fmla="*/ 12192000 w 12192000"/>
              <a:gd name="connsiteY1" fmla="*/ 0 h 0"/>
            </a:gdLst>
            <a:ahLst/>
            <a:cxnLst>
              <a:cxn ang="0">
                <a:pos x="connsiteX0" y="connsiteY0"/>
              </a:cxn>
              <a:cxn ang="0">
                <a:pos x="connsiteX1" y="connsiteY1"/>
              </a:cxn>
            </a:cxnLst>
            <a:rect l="l" t="t" r="r" b="b"/>
            <a:pathLst>
              <a:path w="12192000">
                <a:moveTo>
                  <a:pt x="0" y="0"/>
                </a:moveTo>
                <a:lnTo>
                  <a:pt x="12192000" y="0"/>
                </a:lnTo>
              </a:path>
            </a:pathLst>
          </a:custGeom>
          <a:noFill/>
          <a:ln w="19050" cap="rnd">
            <a:solidFill>
              <a:srgbClr val="3C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形状 40"/>
          <p:cNvSpPr/>
          <p:nvPr userDrawn="1"/>
        </p:nvSpPr>
        <p:spPr>
          <a:xfrm>
            <a:off x="133350" y="62230"/>
            <a:ext cx="4098925" cy="549910"/>
          </a:xfrm>
          <a:custGeom>
            <a:avLst/>
            <a:gdLst>
              <a:gd name="connsiteX0" fmla="*/ 3381883 w 3551625"/>
              <a:gd name="connsiteY0" fmla="*/ 0 h 409535"/>
              <a:gd name="connsiteX1" fmla="*/ 3464893 w 3551625"/>
              <a:gd name="connsiteY1" fmla="*/ 30993 h 409535"/>
              <a:gd name="connsiteX2" fmla="*/ 3513577 w 3551625"/>
              <a:gd name="connsiteY2" fmla="*/ 59342 h 409535"/>
              <a:gd name="connsiteX3" fmla="*/ 3551625 w 3551625"/>
              <a:gd name="connsiteY3" fmla="*/ 92353 h 409535"/>
              <a:gd name="connsiteX4" fmla="*/ 3551625 w 3551625"/>
              <a:gd name="connsiteY4" fmla="*/ 409535 h 409535"/>
              <a:gd name="connsiteX5" fmla="*/ 3068555 w 3551625"/>
              <a:gd name="connsiteY5" fmla="*/ 409535 h 409535"/>
              <a:gd name="connsiteX6" fmla="*/ 3092487 w 3551625"/>
              <a:gd name="connsiteY6" fmla="*/ 341518 h 409535"/>
              <a:gd name="connsiteX7" fmla="*/ 3208213 w 3551625"/>
              <a:gd name="connsiteY7" fmla="*/ 95760 h 409535"/>
              <a:gd name="connsiteX8" fmla="*/ 3298873 w 3551625"/>
              <a:gd name="connsiteY8" fmla="*/ 30993 h 409535"/>
              <a:gd name="connsiteX9" fmla="*/ 2215150 w 3551625"/>
              <a:gd name="connsiteY9" fmla="*/ 0 h 409535"/>
              <a:gd name="connsiteX10" fmla="*/ 2803693 w 3551625"/>
              <a:gd name="connsiteY10" fmla="*/ 0 h 409535"/>
              <a:gd name="connsiteX11" fmla="*/ 2803692 w 3551625"/>
              <a:gd name="connsiteY11" fmla="*/ 1 h 409535"/>
              <a:gd name="connsiteX12" fmla="*/ 2772343 w 3551625"/>
              <a:gd name="connsiteY12" fmla="*/ 1 h 409535"/>
              <a:gd name="connsiteX13" fmla="*/ 2215150 w 3551625"/>
              <a:gd name="connsiteY13" fmla="*/ 1 h 409535"/>
              <a:gd name="connsiteX14" fmla="*/ 728473 w 3551625"/>
              <a:gd name="connsiteY14" fmla="*/ 0 h 409535"/>
              <a:gd name="connsiteX15" fmla="*/ 2156393 w 3551625"/>
              <a:gd name="connsiteY15" fmla="*/ 0 h 409535"/>
              <a:gd name="connsiteX16" fmla="*/ 2156393 w 3551625"/>
              <a:gd name="connsiteY16" fmla="*/ 1 h 409535"/>
              <a:gd name="connsiteX17" fmla="*/ 759823 w 3551625"/>
              <a:gd name="connsiteY17" fmla="*/ 1 h 409535"/>
              <a:gd name="connsiteX18" fmla="*/ 728474 w 3551625"/>
              <a:gd name="connsiteY18" fmla="*/ 1 h 409535"/>
              <a:gd name="connsiteX19" fmla="*/ 150282 w 3551625"/>
              <a:gd name="connsiteY19" fmla="*/ 0 h 409535"/>
              <a:gd name="connsiteX20" fmla="*/ 233293 w 3551625"/>
              <a:gd name="connsiteY20" fmla="*/ 30993 h 409535"/>
              <a:gd name="connsiteX21" fmla="*/ 323952 w 3551625"/>
              <a:gd name="connsiteY21" fmla="*/ 95760 h 409535"/>
              <a:gd name="connsiteX22" fmla="*/ 439679 w 3551625"/>
              <a:gd name="connsiteY22" fmla="*/ 341518 h 409535"/>
              <a:gd name="connsiteX23" fmla="*/ 463611 w 3551625"/>
              <a:gd name="connsiteY23" fmla="*/ 409535 h 409535"/>
              <a:gd name="connsiteX24" fmla="*/ 0 w 3551625"/>
              <a:gd name="connsiteY24" fmla="*/ 409535 h 409535"/>
              <a:gd name="connsiteX25" fmla="*/ 0 w 3551625"/>
              <a:gd name="connsiteY25" fmla="*/ 75469 h 409535"/>
              <a:gd name="connsiteX26" fmla="*/ 18588 w 3551625"/>
              <a:gd name="connsiteY26" fmla="*/ 59342 h 409535"/>
              <a:gd name="connsiteX27" fmla="*/ 67272 w 3551625"/>
              <a:gd name="connsiteY27" fmla="*/ 30993 h 4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1625" h="409535">
                <a:moveTo>
                  <a:pt x="3381883" y="0"/>
                </a:moveTo>
                <a:lnTo>
                  <a:pt x="3464893" y="30993"/>
                </a:lnTo>
                <a:cubicBezTo>
                  <a:pt x="3481917" y="39294"/>
                  <a:pt x="3498306" y="48646"/>
                  <a:pt x="3513577" y="59342"/>
                </a:cubicBezTo>
                <a:lnTo>
                  <a:pt x="3551625" y="92353"/>
                </a:lnTo>
                <a:lnTo>
                  <a:pt x="3551625" y="409535"/>
                </a:lnTo>
                <a:lnTo>
                  <a:pt x="3068555" y="409535"/>
                </a:lnTo>
                <a:lnTo>
                  <a:pt x="3092487" y="341518"/>
                </a:lnTo>
                <a:cubicBezTo>
                  <a:pt x="3126881" y="243888"/>
                  <a:pt x="3164280" y="143640"/>
                  <a:pt x="3208213" y="95760"/>
                </a:cubicBezTo>
                <a:cubicBezTo>
                  <a:pt x="3233318" y="68400"/>
                  <a:pt x="3264825" y="47595"/>
                  <a:pt x="3298873" y="30993"/>
                </a:cubicBezTo>
                <a:close/>
                <a:moveTo>
                  <a:pt x="2215150" y="0"/>
                </a:moveTo>
                <a:lnTo>
                  <a:pt x="2803693" y="0"/>
                </a:lnTo>
                <a:lnTo>
                  <a:pt x="2803692" y="1"/>
                </a:lnTo>
                <a:lnTo>
                  <a:pt x="2772343" y="1"/>
                </a:lnTo>
                <a:lnTo>
                  <a:pt x="2215150" y="1"/>
                </a:lnTo>
                <a:close/>
                <a:moveTo>
                  <a:pt x="728473" y="0"/>
                </a:moveTo>
                <a:lnTo>
                  <a:pt x="2156393" y="0"/>
                </a:lnTo>
                <a:lnTo>
                  <a:pt x="2156393" y="1"/>
                </a:lnTo>
                <a:lnTo>
                  <a:pt x="759823" y="1"/>
                </a:lnTo>
                <a:lnTo>
                  <a:pt x="728474" y="1"/>
                </a:lnTo>
                <a:close/>
                <a:moveTo>
                  <a:pt x="150282" y="0"/>
                </a:moveTo>
                <a:lnTo>
                  <a:pt x="233293" y="30993"/>
                </a:lnTo>
                <a:cubicBezTo>
                  <a:pt x="267341" y="47595"/>
                  <a:pt x="298847" y="68400"/>
                  <a:pt x="323952" y="95760"/>
                </a:cubicBezTo>
                <a:cubicBezTo>
                  <a:pt x="367886" y="143640"/>
                  <a:pt x="405283" y="243888"/>
                  <a:pt x="439679" y="341518"/>
                </a:cubicBezTo>
                <a:lnTo>
                  <a:pt x="463611" y="409535"/>
                </a:lnTo>
                <a:lnTo>
                  <a:pt x="0" y="409535"/>
                </a:lnTo>
                <a:lnTo>
                  <a:pt x="0" y="75469"/>
                </a:lnTo>
                <a:lnTo>
                  <a:pt x="18588" y="59342"/>
                </a:lnTo>
                <a:cubicBezTo>
                  <a:pt x="33859" y="48646"/>
                  <a:pt x="50248" y="39294"/>
                  <a:pt x="67272" y="30993"/>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3" name="组合 42"/>
          <p:cNvGrpSpPr/>
          <p:nvPr userDrawn="1"/>
        </p:nvGrpSpPr>
        <p:grpSpPr>
          <a:xfrm>
            <a:off x="100013" y="302166"/>
            <a:ext cx="11991975" cy="314325"/>
            <a:chOff x="95250" y="302166"/>
            <a:chExt cx="11991975" cy="314325"/>
          </a:xfrm>
        </p:grpSpPr>
        <p:sp>
          <p:nvSpPr>
            <p:cNvPr id="44" name="任意多边形: 形状 43"/>
            <p:cNvSpPr/>
            <p:nvPr/>
          </p:nvSpPr>
          <p:spPr>
            <a:xfrm>
              <a:off x="95250"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形状 44"/>
            <p:cNvSpPr/>
            <p:nvPr/>
          </p:nvSpPr>
          <p:spPr>
            <a:xfrm>
              <a:off x="12087225"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p:cNvSpPr txBox="1"/>
          <p:nvPr/>
        </p:nvSpPr>
        <p:spPr>
          <a:xfrm>
            <a:off x="5439410" y="302260"/>
            <a:ext cx="3638550" cy="352425"/>
          </a:xfrm>
          <a:prstGeom prst="rect">
            <a:avLst/>
          </a:prstGeom>
          <a:noFill/>
        </p:spPr>
        <p:txBody>
          <a:bodyPr wrap="square">
            <a:spAutoFit/>
          </a:bodyPr>
          <a:lstStyle/>
          <a:p>
            <a:r>
              <a:rPr lang="en-US" altLang="zh-CN" sz="1700" b="1" i="1" kern="1200" dirty="0">
                <a:highlight>
                  <a:srgbClr val="FFFF00"/>
                </a:highlight>
                <a:latin typeface="Times New Roman" panose="02020603050405020304" pitchFamily="18" charset="0"/>
                <a:cs typeface="Times New Roman" panose="02020603050405020304" pitchFamily="18" charset="0"/>
              </a:rPr>
              <a:t>[UW</a:t>
            </a:r>
            <a:r>
              <a:rPr lang="zh-CN" altLang="en-US" sz="1700" b="1" i="1" kern="1200" dirty="0">
                <a:highlight>
                  <a:srgbClr val="FFFF00"/>
                </a:highlight>
                <a:latin typeface="Times New Roman" panose="02020603050405020304" pitchFamily="18" charset="0"/>
                <a:cs typeface="Times New Roman" panose="02020603050405020304" pitchFamily="18" charset="0"/>
              </a:rPr>
              <a:t> </a:t>
            </a:r>
            <a:r>
              <a:rPr lang="en-US" altLang="zh-CN" sz="1700" b="1" i="1" kern="1200" dirty="0">
                <a:highlight>
                  <a:srgbClr val="FFFF00"/>
                </a:highlight>
                <a:latin typeface="Times New Roman" panose="02020603050405020304" pitchFamily="18" charset="0"/>
                <a:cs typeface="Times New Roman" panose="02020603050405020304" pitchFamily="18" charset="0"/>
              </a:rPr>
              <a:t>to</a:t>
            </a:r>
            <a:r>
              <a:rPr lang="zh-CN" altLang="en-US" sz="1700" b="1" i="1" kern="1200" dirty="0">
                <a:highlight>
                  <a:srgbClr val="FFFF00"/>
                </a:highlight>
                <a:latin typeface="Times New Roman" panose="02020603050405020304" pitchFamily="18" charset="0"/>
                <a:cs typeface="Times New Roman" panose="02020603050405020304" pitchFamily="18" charset="0"/>
              </a:rPr>
              <a:t> </a:t>
            </a:r>
            <a:r>
              <a:rPr lang="en-US" altLang="zh-CN" sz="1700" b="1" i="1" kern="1200" dirty="0">
                <a:highlight>
                  <a:srgbClr val="FFFF00"/>
                </a:highlight>
                <a:latin typeface="Times New Roman" panose="02020603050405020304" pitchFamily="18" charset="0"/>
                <a:cs typeface="Times New Roman" panose="02020603050405020304" pitchFamily="18" charset="0"/>
              </a:rPr>
              <a:t>confirm</a:t>
            </a:r>
            <a:r>
              <a:rPr lang="zh-CN" altLang="en-US" sz="1700" b="1" i="1" kern="1200" dirty="0">
                <a:highlight>
                  <a:srgbClr val="FFFF00"/>
                </a:highlight>
                <a:latin typeface="Times New Roman" panose="02020603050405020304" pitchFamily="18" charset="0"/>
                <a:cs typeface="Times New Roman" panose="02020603050405020304" pitchFamily="18" charset="0"/>
              </a:rPr>
              <a:t> </a:t>
            </a:r>
            <a:r>
              <a:rPr lang="en-US" altLang="zh-CN" sz="1700" b="1" i="1" kern="1200" dirty="0">
                <a:highlight>
                  <a:srgbClr val="FFFF00"/>
                </a:highlight>
                <a:latin typeface="Times New Roman" panose="02020603050405020304" pitchFamily="18" charset="0"/>
                <a:cs typeface="Times New Roman" panose="02020603050405020304" pitchFamily="18" charset="0"/>
              </a:rPr>
              <a:t>and</a:t>
            </a:r>
            <a:r>
              <a:rPr lang="zh-CN" altLang="en-US" sz="1700" b="1" i="1" kern="1200" dirty="0">
                <a:highlight>
                  <a:srgbClr val="FFFF00"/>
                </a:highlight>
                <a:latin typeface="Times New Roman" panose="02020603050405020304" pitchFamily="18" charset="0"/>
                <a:cs typeface="Times New Roman" panose="02020603050405020304" pitchFamily="18" charset="0"/>
              </a:rPr>
              <a:t> </a:t>
            </a:r>
            <a:r>
              <a:rPr lang="en-US" altLang="zh-CN" sz="1700" b="1" i="1" kern="1200" dirty="0">
                <a:highlight>
                  <a:srgbClr val="FFFF00"/>
                </a:highlight>
                <a:latin typeface="Times New Roman" panose="02020603050405020304" pitchFamily="18" charset="0"/>
                <a:cs typeface="Times New Roman" panose="02020603050405020304" pitchFamily="18" charset="0"/>
              </a:rPr>
              <a:t>input.]</a:t>
            </a:r>
            <a:endParaRPr lang="zh-CN" altLang="en-US" sz="1700" i="1" dirty="0"/>
          </a:p>
        </p:txBody>
      </p:sp>
      <p:sp>
        <p:nvSpPr>
          <p:cNvPr id="14" name="矩形 13"/>
          <p:cNvSpPr/>
          <p:nvPr userDrawn="1"/>
        </p:nvSpPr>
        <p:spPr>
          <a:xfrm>
            <a:off x="0" y="193675"/>
            <a:ext cx="12192000" cy="54864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8"/>
          <p:cNvSpPr/>
          <p:nvPr userDrawn="1"/>
        </p:nvSpPr>
        <p:spPr>
          <a:xfrm flipV="1">
            <a:off x="269875" y="59055"/>
            <a:ext cx="3806825" cy="683895"/>
          </a:xfrm>
          <a:custGeom>
            <a:avLst/>
            <a:gdLst>
              <a:gd name="connsiteX0" fmla="*/ 515747 w 2937894"/>
              <a:gd name="connsiteY0" fmla="*/ 0 h 548203"/>
              <a:gd name="connsiteX1" fmla="*/ 554600 w 2937894"/>
              <a:gd name="connsiteY1" fmla="*/ 0 h 548203"/>
              <a:gd name="connsiteX2" fmla="*/ 2383294 w 2937894"/>
              <a:gd name="connsiteY2" fmla="*/ 0 h 548203"/>
              <a:gd name="connsiteX3" fmla="*/ 2422147 w 2937894"/>
              <a:gd name="connsiteY3" fmla="*/ 0 h 548203"/>
              <a:gd name="connsiteX4" fmla="*/ 2564284 w 2937894"/>
              <a:gd name="connsiteY4" fmla="*/ 58874 h 548203"/>
              <a:gd name="connsiteX5" fmla="*/ 2585156 w 2937894"/>
              <a:gd name="connsiteY5" fmla="*/ 89831 h 548203"/>
              <a:gd name="connsiteX6" fmla="*/ 2585682 w 2937894"/>
              <a:gd name="connsiteY6" fmla="*/ 90112 h 548203"/>
              <a:gd name="connsiteX7" fmla="*/ 2779878 w 2937894"/>
              <a:gd name="connsiteY7" fmla="*/ 471455 h 548203"/>
              <a:gd name="connsiteX8" fmla="*/ 2862366 w 2937894"/>
              <a:gd name="connsiteY8" fmla="*/ 523363 h 548203"/>
              <a:gd name="connsiteX9" fmla="*/ 2937894 w 2937894"/>
              <a:gd name="connsiteY9" fmla="*/ 548203 h 548203"/>
              <a:gd name="connsiteX10" fmla="*/ 2411819 w 2937894"/>
              <a:gd name="connsiteY10" fmla="*/ 548203 h 548203"/>
              <a:gd name="connsiteX11" fmla="*/ 2411818 w 2937894"/>
              <a:gd name="connsiteY11" fmla="*/ 548202 h 548203"/>
              <a:gd name="connsiteX12" fmla="*/ 2383294 w 2937894"/>
              <a:gd name="connsiteY12" fmla="*/ 548202 h 548203"/>
              <a:gd name="connsiteX13" fmla="*/ 554600 w 2937894"/>
              <a:gd name="connsiteY13" fmla="*/ 548202 h 548203"/>
              <a:gd name="connsiteX14" fmla="*/ 526077 w 2937894"/>
              <a:gd name="connsiteY14" fmla="*/ 548202 h 548203"/>
              <a:gd name="connsiteX15" fmla="*/ 526076 w 2937894"/>
              <a:gd name="connsiteY15" fmla="*/ 548203 h 548203"/>
              <a:gd name="connsiteX16" fmla="*/ 0 w 2937894"/>
              <a:gd name="connsiteY16" fmla="*/ 548203 h 548203"/>
              <a:gd name="connsiteX17" fmla="*/ 75528 w 2937894"/>
              <a:gd name="connsiteY17" fmla="*/ 523363 h 548203"/>
              <a:gd name="connsiteX18" fmla="*/ 158016 w 2937894"/>
              <a:gd name="connsiteY18" fmla="*/ 471455 h 548203"/>
              <a:gd name="connsiteX19" fmla="*/ 352212 w 2937894"/>
              <a:gd name="connsiteY19" fmla="*/ 90112 h 548203"/>
              <a:gd name="connsiteX20" fmla="*/ 352738 w 2937894"/>
              <a:gd name="connsiteY20" fmla="*/ 89831 h 548203"/>
              <a:gd name="connsiteX21" fmla="*/ 373611 w 2937894"/>
              <a:gd name="connsiteY21" fmla="*/ 58874 h 548203"/>
              <a:gd name="connsiteX22" fmla="*/ 515747 w 2937894"/>
              <a:gd name="connsiteY22" fmla="*/ 0 h 5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7894" h="548203">
                <a:moveTo>
                  <a:pt x="515747" y="0"/>
                </a:moveTo>
                <a:lnTo>
                  <a:pt x="554600" y="0"/>
                </a:lnTo>
                <a:lnTo>
                  <a:pt x="2383294" y="0"/>
                </a:lnTo>
                <a:lnTo>
                  <a:pt x="2422147" y="0"/>
                </a:lnTo>
                <a:cubicBezTo>
                  <a:pt x="2477655" y="0"/>
                  <a:pt x="2527908" y="22499"/>
                  <a:pt x="2564284" y="58874"/>
                </a:cubicBezTo>
                <a:lnTo>
                  <a:pt x="2585156" y="89831"/>
                </a:lnTo>
                <a:lnTo>
                  <a:pt x="2585682" y="90112"/>
                </a:lnTo>
                <a:cubicBezTo>
                  <a:pt x="2643768" y="150072"/>
                  <a:pt x="2699931" y="394707"/>
                  <a:pt x="2779878" y="471455"/>
                </a:cubicBezTo>
                <a:cubicBezTo>
                  <a:pt x="2802720" y="493383"/>
                  <a:pt x="2831386" y="510057"/>
                  <a:pt x="2862366" y="523363"/>
                </a:cubicBezTo>
                <a:lnTo>
                  <a:pt x="2937894" y="548203"/>
                </a:lnTo>
                <a:lnTo>
                  <a:pt x="2411819" y="548203"/>
                </a:lnTo>
                <a:lnTo>
                  <a:pt x="2411818" y="548202"/>
                </a:lnTo>
                <a:lnTo>
                  <a:pt x="2383294" y="548202"/>
                </a:lnTo>
                <a:lnTo>
                  <a:pt x="554600" y="548202"/>
                </a:lnTo>
                <a:lnTo>
                  <a:pt x="526077" y="548202"/>
                </a:lnTo>
                <a:lnTo>
                  <a:pt x="526076" y="548203"/>
                </a:lnTo>
                <a:lnTo>
                  <a:pt x="0" y="548203"/>
                </a:lnTo>
                <a:lnTo>
                  <a:pt x="75528" y="523363"/>
                </a:lnTo>
                <a:cubicBezTo>
                  <a:pt x="106508" y="510057"/>
                  <a:pt x="135174" y="493383"/>
                  <a:pt x="158016" y="471455"/>
                </a:cubicBezTo>
                <a:cubicBezTo>
                  <a:pt x="237963" y="394707"/>
                  <a:pt x="294126" y="150072"/>
                  <a:pt x="352212" y="90112"/>
                </a:cubicBezTo>
                <a:lnTo>
                  <a:pt x="352738" y="89831"/>
                </a:lnTo>
                <a:lnTo>
                  <a:pt x="373611" y="58874"/>
                </a:lnTo>
                <a:cubicBezTo>
                  <a:pt x="409986" y="22499"/>
                  <a:pt x="460239" y="0"/>
                  <a:pt x="515747" y="0"/>
                </a:cubicBezTo>
                <a:close/>
              </a:path>
            </a:pathLst>
          </a:custGeom>
          <a:solidFill>
            <a:srgbClr val="3C536F"/>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2" name="文本占位符 5"/>
          <p:cNvSpPr>
            <a:spLocks noGrp="1"/>
          </p:cNvSpPr>
          <p:nvPr/>
        </p:nvSpPr>
        <p:spPr>
          <a:xfrm>
            <a:off x="569595" y="260985"/>
            <a:ext cx="3170555" cy="403860"/>
          </a:xfrm>
          <a:prstGeom prst="rect">
            <a:avLst/>
          </a:prstGeom>
        </p:spPr>
        <p:txBody>
          <a:bodyPr vert="horz" lIns="91440" tIns="45720" rIns="91440" bIns="45720" rtlCol="0"/>
          <a:lstStyle>
            <a:lvl1pPr marL="0" indent="0" algn="ctr">
              <a:lnSpc>
                <a:spcPct val="100000"/>
              </a:lnSpc>
              <a:spcBef>
                <a:spcPts val="0"/>
              </a:spcBef>
              <a:buNone/>
              <a:defRPr lang="zh-CN" altLang="en-US" sz="2000" b="1" kern="1200" smtClean="0">
                <a:solidFill>
                  <a:schemeClr val="bg1"/>
                </a:solidFill>
                <a:latin typeface="Microsoft YaHei" panose="020B0503020204020204" pitchFamily="34" charset="-122"/>
                <a:ea typeface="Microsoft YaHei" panose="020B0503020204020204" pitchFamily="34" charset="-122"/>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sz="1600" dirty="0">
                <a:latin typeface="Times New Roman" panose="02020603050405020304" pitchFamily="18" charset="0"/>
                <a:cs typeface="Times New Roman" panose="02020603050405020304" pitchFamily="18" charset="0"/>
              </a:rPr>
              <a:t>GROWTH STRATEGY</a:t>
            </a:r>
          </a:p>
        </p:txBody>
      </p:sp>
      <p:pic>
        <p:nvPicPr>
          <p:cNvPr id="9" name="图片 8" descr="徽标, 公司名称&#10;&#10;AI 生成的内容可能不正确。"/>
          <p:cNvPicPr>
            <a:picLocks noChangeAspect="1"/>
          </p:cNvPicPr>
          <p:nvPr/>
        </p:nvPicPr>
        <p:blipFill>
          <a:blip r:embed="rId12"/>
          <a:srcRect t="21687" b="23017"/>
          <a:stretch>
            <a:fillRect/>
          </a:stretch>
        </p:blipFill>
        <p:spPr>
          <a:xfrm>
            <a:off x="10880725" y="268605"/>
            <a:ext cx="1017905" cy="422275"/>
          </a:xfrm>
          <a:prstGeom prst="rect">
            <a:avLst/>
          </a:prstGeom>
        </p:spPr>
      </p:pic>
      <p:pic>
        <p:nvPicPr>
          <p:cNvPr id="25" name="图片 24" descr="67989-90-"/>
          <p:cNvPicPr>
            <a:picLocks noChangeAspect="1"/>
          </p:cNvPicPr>
          <p:nvPr/>
        </p:nvPicPr>
        <p:blipFill>
          <a:blip r:embed="rId13"/>
          <a:srcRect t="76694"/>
          <a:stretch>
            <a:fillRect/>
          </a:stretch>
        </p:blipFill>
        <p:spPr>
          <a:xfrm>
            <a:off x="-6350" y="5261610"/>
            <a:ext cx="12179935" cy="1596390"/>
          </a:xfrm>
          <a:prstGeom prst="rect">
            <a:avLst/>
          </a:prstGeom>
        </p:spPr>
      </p:pic>
      <p:sp>
        <p:nvSpPr>
          <p:cNvPr id="132" name="TextBox 41"/>
          <p:cNvSpPr txBox="1"/>
          <p:nvPr/>
        </p:nvSpPr>
        <p:spPr>
          <a:xfrm>
            <a:off x="265430" y="870585"/>
            <a:ext cx="11496675" cy="369332"/>
          </a:xfrm>
          <a:prstGeom prst="rect">
            <a:avLst/>
          </a:prstGeom>
          <a:noFill/>
        </p:spPr>
        <p:txBody>
          <a:bodyPr wrap="square" rtlCol="0">
            <a:spAutoFit/>
          </a:bodyPr>
          <a:lstStyle/>
          <a:p>
            <a:pPr algn="ctr"/>
            <a:r>
              <a:rPr lang="en-US" altLang="zh-CN" b="1" i="1" dirty="0">
                <a:ln w="15875"/>
                <a:solidFill>
                  <a:srgbClr val="FFC000"/>
                </a:solidFill>
                <a:effectLst>
                  <a:outerShdw blurRad="50800" dist="38100" dir="2700000" algn="tl" rotWithShape="0">
                    <a:prstClr val="black">
                      <a:alpha val="40000"/>
                    </a:prstClr>
                  </a:outerShdw>
                </a:effectLst>
                <a:highlight>
                  <a:srgbClr val="000080"/>
                </a:highlight>
                <a:latin typeface="Times New Roman" panose="02020603050405020304" pitchFamily="18" charset="0"/>
                <a:cs typeface="Times New Roman" panose="02020603050405020304" pitchFamily="18" charset="0"/>
                <a:sym typeface="+mn-ea"/>
              </a:rPr>
              <a:t>Strengthening last-mile delivery through acquisition/scale expansion, cost optimization, and technological innovation</a:t>
            </a:r>
          </a:p>
        </p:txBody>
      </p:sp>
      <p:sp>
        <p:nvSpPr>
          <p:cNvPr id="24" name="Google Shape;104;p19"/>
          <p:cNvSpPr txBox="1">
            <a:spLocks noGrp="1"/>
          </p:cNvSpPr>
          <p:nvPr/>
        </p:nvSpPr>
        <p:spPr>
          <a:xfrm>
            <a:off x="11762740" y="6404610"/>
            <a:ext cx="427355" cy="210820"/>
          </a:xfrm>
          <a:prstGeom prst="rect">
            <a:avLst/>
          </a:prstGeom>
          <a:solidFill>
            <a:srgbClr val="002060"/>
          </a:solid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1pPr>
            <a:lvl2pPr marL="0" marR="0" lvl="1"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2pPr>
            <a:lvl3pPr marL="0" marR="0" lvl="2"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3pPr>
            <a:lvl4pPr marL="0" marR="0" lvl="3"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4pPr>
            <a:lvl5pPr marL="0" marR="0" lvl="4"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5pPr>
            <a:lvl6pPr marL="0" marR="0" lvl="5"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6pPr>
            <a:lvl7pPr marL="0" marR="0" lvl="6"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7pPr>
            <a:lvl8pPr marL="0" marR="0" lvl="7"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8pPr>
            <a:lvl9pPr marL="0" marR="0" lvl="8"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9pPr>
          </a:lstStyle>
          <a:p>
            <a:pPr marL="0" marR="0" lvl="0" indent="0" algn="ctr" defTabSz="914400" rtl="0" eaLnBrk="1" fontAlgn="auto" latinLnBrk="0" hangingPunct="1">
              <a:lnSpc>
                <a:spcPct val="100000"/>
              </a:lnSpc>
              <a:spcBef>
                <a:spcPts val="0"/>
              </a:spcBef>
              <a:spcAft>
                <a:spcPts val="0"/>
              </a:spcAft>
              <a:buClr>
                <a:srgbClr val="5E5E5E"/>
              </a:buClr>
              <a:buSzPts val="2000"/>
              <a:buFont typeface="Avenir"/>
              <a:buNone/>
              <a:defRPr/>
            </a:pPr>
            <a:fld id="{00000000-1234-1234-1234-123412341234}" type="slidenum">
              <a:rPr kumimoji="0" lang="en-US" sz="1200" b="0" i="0" u="none" strike="noStrike" kern="0" cap="none" spc="0" normalizeH="0" baseline="0" noProof="0">
                <a:ln>
                  <a:noFill/>
                </a:ln>
                <a:solidFill>
                  <a:schemeClr val="bg1"/>
                </a:solidFill>
                <a:effectLst/>
                <a:uLnTx/>
                <a:uFillTx/>
                <a:latin typeface="Times New Roman" panose="02020603050405020304"/>
                <a:ea typeface="Times New Roman" panose="02020603050405020304"/>
                <a:cs typeface="Times New Roman" panose="02020603050405020304"/>
                <a:sym typeface="Times New Roman" panose="02020603050405020304"/>
              </a:rPr>
              <a:t>10</a:t>
            </a:fld>
            <a:endParaRPr kumimoji="0" lang="en-US" sz="1200" b="0" i="0" u="none" strike="noStrike" kern="0" cap="none" spc="0" normalizeH="0" baseline="0" noProof="0">
              <a:ln>
                <a:noFill/>
              </a:ln>
              <a:solidFill>
                <a:schemeClr val="bg1"/>
              </a:solidFill>
              <a:effectLst/>
              <a:uLnTx/>
              <a:uFillTx/>
              <a:latin typeface="Times New Roman" panose="02020603050405020304"/>
              <a:ea typeface="Times New Roman" panose="02020603050405020304"/>
              <a:cs typeface="Times New Roman" panose="02020603050405020304"/>
              <a:sym typeface="Times New Roman" panose="02020603050405020304"/>
            </a:endParaRPr>
          </a:p>
        </p:txBody>
      </p:sp>
      <p:sp>
        <p:nvSpPr>
          <p:cNvPr id="55" name="Rectangle 6"/>
          <p:cNvSpPr>
            <a:spLocks noChangeArrowheads="1"/>
          </p:cNvSpPr>
          <p:nvPr/>
        </p:nvSpPr>
        <p:spPr bwMode="auto">
          <a:xfrm>
            <a:off x="569595" y="6182624"/>
            <a:ext cx="11166475" cy="26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ct val="100000"/>
              </a:lnSpc>
              <a:spcBef>
                <a:spcPct val="0"/>
              </a:spcBef>
              <a:buFont typeface="Arial" panose="020B0604020202020204" pitchFamily="34" charset="0"/>
              <a:buNone/>
            </a:pPr>
            <a:r>
              <a:rPr lang="en-US" altLang="zh-CN" sz="1100" i="1" dirty="0">
                <a:latin typeface="Times New Roman" panose="02020603050405020304" pitchFamily="18" charset="0"/>
                <a:ea typeface="SimSun" panose="02010600030101010101" pitchFamily="2" charset="-122"/>
                <a:cs typeface="Times New Roman" panose="02020603050405020304" pitchFamily="18" charset="0"/>
              </a:rPr>
              <a:t>See offering documents for further risks and disclosures. There is no guarantee that any specific outcome will be achieved. Investments may be speculative and illiquid and there is a risk of loss. </a:t>
            </a:r>
          </a:p>
        </p:txBody>
      </p:sp>
      <p:sp>
        <p:nvSpPr>
          <p:cNvPr id="2" name="任意多边形 1"/>
          <p:cNvSpPr/>
          <p:nvPr/>
        </p:nvSpPr>
        <p:spPr>
          <a:xfrm>
            <a:off x="3314369" y="4607102"/>
            <a:ext cx="8592820" cy="1620520"/>
          </a:xfrm>
          <a:custGeom>
            <a:avLst/>
            <a:gdLst>
              <a:gd name="connsiteX0" fmla="*/ 7418750 w 9401538"/>
              <a:gd name="connsiteY0" fmla="*/ 0 h 3616413"/>
              <a:gd name="connsiteX1" fmla="*/ 9288825 w 9401538"/>
              <a:gd name="connsiteY1" fmla="*/ 0 h 3616413"/>
              <a:gd name="connsiteX2" fmla="*/ 9401538 w 9401538"/>
              <a:gd name="connsiteY2" fmla="*/ 112713 h 3616413"/>
              <a:gd name="connsiteX3" fmla="*/ 9401537 w 9401538"/>
              <a:gd name="connsiteY3" fmla="*/ 112713 h 3616413"/>
              <a:gd name="connsiteX4" fmla="*/ 9288824 w 9401538"/>
              <a:gd name="connsiteY4" fmla="*/ 225426 h 3616413"/>
              <a:gd name="connsiteX5" fmla="*/ 7491386 w 9401538"/>
              <a:gd name="connsiteY5" fmla="*/ 225425 h 3616413"/>
              <a:gd name="connsiteX6" fmla="*/ 6997539 w 9401538"/>
              <a:gd name="connsiteY6" fmla="*/ 1284484 h 3616413"/>
              <a:gd name="connsiteX7" fmla="*/ 6885835 w 9401538"/>
              <a:gd name="connsiteY7" fmla="*/ 1352833 h 3616413"/>
              <a:gd name="connsiteX8" fmla="*/ 6870328 w 9401538"/>
              <a:gd name="connsiteY8" fmla="*/ 1349086 h 3616413"/>
              <a:gd name="connsiteX9" fmla="*/ 6856656 w 9401538"/>
              <a:gd name="connsiteY9" fmla="*/ 1351846 h 3616413"/>
              <a:gd name="connsiteX10" fmla="*/ 5059219 w 9401538"/>
              <a:gd name="connsiteY10" fmla="*/ 1351845 h 3616413"/>
              <a:gd name="connsiteX11" fmla="*/ 4565370 w 9401538"/>
              <a:gd name="connsiteY11" fmla="*/ 2410904 h 3616413"/>
              <a:gd name="connsiteX12" fmla="*/ 4453667 w 9401538"/>
              <a:gd name="connsiteY12" fmla="*/ 2479253 h 3616413"/>
              <a:gd name="connsiteX13" fmla="*/ 4409944 w 9401538"/>
              <a:gd name="connsiteY13" fmla="*/ 2468687 h 3616413"/>
              <a:gd name="connsiteX14" fmla="*/ 4391145 w 9401538"/>
              <a:gd name="connsiteY14" fmla="*/ 2472482 h 3616413"/>
              <a:gd name="connsiteX15" fmla="*/ 2593708 w 9401538"/>
              <a:gd name="connsiteY15" fmla="*/ 2472481 h 3616413"/>
              <a:gd name="connsiteX16" fmla="*/ 2099861 w 9401538"/>
              <a:gd name="connsiteY16" fmla="*/ 3531540 h 3616413"/>
              <a:gd name="connsiteX17" fmla="*/ 2071936 w 9401538"/>
              <a:gd name="connsiteY17" fmla="*/ 3569396 h 3616413"/>
              <a:gd name="connsiteX18" fmla="*/ 2071924 w 9401538"/>
              <a:gd name="connsiteY18" fmla="*/ 3569403 h 3616413"/>
              <a:gd name="connsiteX19" fmla="*/ 2062487 w 9401538"/>
              <a:gd name="connsiteY19" fmla="*/ 3583400 h 3616413"/>
              <a:gd name="connsiteX20" fmla="*/ 1982787 w 9401538"/>
              <a:gd name="connsiteY20" fmla="*/ 3616413 h 3616413"/>
              <a:gd name="connsiteX21" fmla="*/ 112713 w 9401538"/>
              <a:gd name="connsiteY21" fmla="*/ 3616412 h 3616413"/>
              <a:gd name="connsiteX22" fmla="*/ 8857 w 9401538"/>
              <a:gd name="connsiteY22" fmla="*/ 3547572 h 3616413"/>
              <a:gd name="connsiteX23" fmla="*/ 0 w 9401538"/>
              <a:gd name="connsiteY23" fmla="*/ 3503700 h 3616413"/>
              <a:gd name="connsiteX24" fmla="*/ 8857 w 9401538"/>
              <a:gd name="connsiteY24" fmla="*/ 3459827 h 3616413"/>
              <a:gd name="connsiteX25" fmla="*/ 112713 w 9401538"/>
              <a:gd name="connsiteY25" fmla="*/ 3390987 h 3616413"/>
              <a:gd name="connsiteX26" fmla="*/ 1903983 w 9401538"/>
              <a:gd name="connsiteY26" fmla="*/ 3390987 h 3616413"/>
              <a:gd name="connsiteX27" fmla="*/ 2403999 w 9401538"/>
              <a:gd name="connsiteY27" fmla="*/ 2318701 h 3616413"/>
              <a:gd name="connsiteX28" fmla="*/ 2450326 w 9401538"/>
              <a:gd name="connsiteY28" fmla="*/ 2267223 h 3616413"/>
              <a:gd name="connsiteX29" fmla="*/ 2477016 w 9401538"/>
              <a:gd name="connsiteY29" fmla="*/ 2256036 h 3616413"/>
              <a:gd name="connsiteX30" fmla="*/ 2477198 w 9401538"/>
              <a:gd name="connsiteY30" fmla="*/ 2255914 h 3616413"/>
              <a:gd name="connsiteX31" fmla="*/ 2477410 w 9401538"/>
              <a:gd name="connsiteY31" fmla="*/ 2255871 h 3616413"/>
              <a:gd name="connsiteX32" fmla="*/ 2481701 w 9401538"/>
              <a:gd name="connsiteY32" fmla="*/ 2254073 h 3616413"/>
              <a:gd name="connsiteX33" fmla="*/ 2491784 w 9401538"/>
              <a:gd name="connsiteY33" fmla="*/ 2252969 h 3616413"/>
              <a:gd name="connsiteX34" fmla="*/ 2521071 w 9401538"/>
              <a:gd name="connsiteY34" fmla="*/ 2247056 h 3616413"/>
              <a:gd name="connsiteX35" fmla="*/ 4380356 w 9401538"/>
              <a:gd name="connsiteY35" fmla="*/ 2247056 h 3616413"/>
              <a:gd name="connsiteX36" fmla="*/ 4869509 w 9401538"/>
              <a:gd name="connsiteY36" fmla="*/ 1198065 h 3616413"/>
              <a:gd name="connsiteX37" fmla="*/ 4915836 w 9401538"/>
              <a:gd name="connsiteY37" fmla="*/ 1146587 h 3616413"/>
              <a:gd name="connsiteX38" fmla="*/ 4942528 w 9401538"/>
              <a:gd name="connsiteY38" fmla="*/ 1135399 h 3616413"/>
              <a:gd name="connsiteX39" fmla="*/ 4942709 w 9401538"/>
              <a:gd name="connsiteY39" fmla="*/ 1135278 h 3616413"/>
              <a:gd name="connsiteX40" fmla="*/ 4942921 w 9401538"/>
              <a:gd name="connsiteY40" fmla="*/ 1135235 h 3616413"/>
              <a:gd name="connsiteX41" fmla="*/ 4947211 w 9401538"/>
              <a:gd name="connsiteY41" fmla="*/ 1133436 h 3616413"/>
              <a:gd name="connsiteX42" fmla="*/ 4957295 w 9401538"/>
              <a:gd name="connsiteY42" fmla="*/ 1132333 h 3616413"/>
              <a:gd name="connsiteX43" fmla="*/ 4986582 w 9401538"/>
              <a:gd name="connsiteY43" fmla="*/ 1126420 h 3616413"/>
              <a:gd name="connsiteX44" fmla="*/ 6809827 w 9401538"/>
              <a:gd name="connsiteY44" fmla="*/ 1126420 h 3616413"/>
              <a:gd name="connsiteX45" fmla="*/ 7301677 w 9401538"/>
              <a:gd name="connsiteY45" fmla="*/ 71645 h 3616413"/>
              <a:gd name="connsiteX46" fmla="*/ 7368524 w 9401538"/>
              <a:gd name="connsiteY46" fmla="*/ 10391 h 3616413"/>
              <a:gd name="connsiteX47" fmla="*/ 7376924 w 9401538"/>
              <a:gd name="connsiteY47" fmla="*/ 9062 h 3616413"/>
              <a:gd name="connsiteX48" fmla="*/ 7385233 w 9401538"/>
              <a:gd name="connsiteY48" fmla="*/ 5067 h 3616413"/>
              <a:gd name="connsiteX49" fmla="*/ 7418750 w 9401538"/>
              <a:gd name="connsiteY49" fmla="*/ 0 h 3616413"/>
              <a:gd name="connsiteX0-1" fmla="*/ 7418750 w 9401538"/>
              <a:gd name="connsiteY0-2" fmla="*/ 0 h 3616413"/>
              <a:gd name="connsiteX1-3" fmla="*/ 9288825 w 9401538"/>
              <a:gd name="connsiteY1-4" fmla="*/ 0 h 3616413"/>
              <a:gd name="connsiteX2-5" fmla="*/ 9401538 w 9401538"/>
              <a:gd name="connsiteY2-6" fmla="*/ 112713 h 3616413"/>
              <a:gd name="connsiteX3-7" fmla="*/ 9401537 w 9401538"/>
              <a:gd name="connsiteY3-8" fmla="*/ 112713 h 3616413"/>
              <a:gd name="connsiteX4-9" fmla="*/ 9288824 w 9401538"/>
              <a:gd name="connsiteY4-10" fmla="*/ 225426 h 3616413"/>
              <a:gd name="connsiteX5-11" fmla="*/ 7491386 w 9401538"/>
              <a:gd name="connsiteY5-12" fmla="*/ 225425 h 3616413"/>
              <a:gd name="connsiteX6-13" fmla="*/ 6997539 w 9401538"/>
              <a:gd name="connsiteY6-14" fmla="*/ 1284484 h 3616413"/>
              <a:gd name="connsiteX7-15" fmla="*/ 6885835 w 9401538"/>
              <a:gd name="connsiteY7-16" fmla="*/ 1352833 h 3616413"/>
              <a:gd name="connsiteX8-17" fmla="*/ 6870328 w 9401538"/>
              <a:gd name="connsiteY8-18" fmla="*/ 1349086 h 3616413"/>
              <a:gd name="connsiteX9-19" fmla="*/ 6856656 w 9401538"/>
              <a:gd name="connsiteY9-20" fmla="*/ 1351846 h 3616413"/>
              <a:gd name="connsiteX10-21" fmla="*/ 5059219 w 9401538"/>
              <a:gd name="connsiteY10-22" fmla="*/ 1351845 h 3616413"/>
              <a:gd name="connsiteX11-23" fmla="*/ 4565370 w 9401538"/>
              <a:gd name="connsiteY11-24" fmla="*/ 2410904 h 3616413"/>
              <a:gd name="connsiteX12-25" fmla="*/ 4409944 w 9401538"/>
              <a:gd name="connsiteY12-26" fmla="*/ 2468687 h 3616413"/>
              <a:gd name="connsiteX13-27" fmla="*/ 4391145 w 9401538"/>
              <a:gd name="connsiteY13-28" fmla="*/ 2472482 h 3616413"/>
              <a:gd name="connsiteX14-29" fmla="*/ 2593708 w 9401538"/>
              <a:gd name="connsiteY14-30" fmla="*/ 2472481 h 3616413"/>
              <a:gd name="connsiteX15-31" fmla="*/ 2099861 w 9401538"/>
              <a:gd name="connsiteY15-32" fmla="*/ 3531540 h 3616413"/>
              <a:gd name="connsiteX16-33" fmla="*/ 2071936 w 9401538"/>
              <a:gd name="connsiteY16-34" fmla="*/ 3569396 h 3616413"/>
              <a:gd name="connsiteX17-35" fmla="*/ 2071924 w 9401538"/>
              <a:gd name="connsiteY17-36" fmla="*/ 3569403 h 3616413"/>
              <a:gd name="connsiteX18-37" fmla="*/ 2062487 w 9401538"/>
              <a:gd name="connsiteY18-38" fmla="*/ 3583400 h 3616413"/>
              <a:gd name="connsiteX19-39" fmla="*/ 1982787 w 9401538"/>
              <a:gd name="connsiteY19-40" fmla="*/ 3616413 h 3616413"/>
              <a:gd name="connsiteX20-41" fmla="*/ 112713 w 9401538"/>
              <a:gd name="connsiteY20-42" fmla="*/ 3616412 h 3616413"/>
              <a:gd name="connsiteX21-43" fmla="*/ 8857 w 9401538"/>
              <a:gd name="connsiteY21-44" fmla="*/ 3547572 h 3616413"/>
              <a:gd name="connsiteX22-45" fmla="*/ 0 w 9401538"/>
              <a:gd name="connsiteY22-46" fmla="*/ 3503700 h 3616413"/>
              <a:gd name="connsiteX23-47" fmla="*/ 8857 w 9401538"/>
              <a:gd name="connsiteY23-48" fmla="*/ 3459827 h 3616413"/>
              <a:gd name="connsiteX24-49" fmla="*/ 112713 w 9401538"/>
              <a:gd name="connsiteY24-50" fmla="*/ 3390987 h 3616413"/>
              <a:gd name="connsiteX25-51" fmla="*/ 1903983 w 9401538"/>
              <a:gd name="connsiteY25-52" fmla="*/ 3390987 h 3616413"/>
              <a:gd name="connsiteX26-53" fmla="*/ 2403999 w 9401538"/>
              <a:gd name="connsiteY26-54" fmla="*/ 2318701 h 3616413"/>
              <a:gd name="connsiteX27-55" fmla="*/ 2450326 w 9401538"/>
              <a:gd name="connsiteY27-56" fmla="*/ 2267223 h 3616413"/>
              <a:gd name="connsiteX28-57" fmla="*/ 2477016 w 9401538"/>
              <a:gd name="connsiteY28-58" fmla="*/ 2256036 h 3616413"/>
              <a:gd name="connsiteX29-59" fmla="*/ 2477198 w 9401538"/>
              <a:gd name="connsiteY29-60" fmla="*/ 2255914 h 3616413"/>
              <a:gd name="connsiteX30-61" fmla="*/ 2477410 w 9401538"/>
              <a:gd name="connsiteY30-62" fmla="*/ 2255871 h 3616413"/>
              <a:gd name="connsiteX31-63" fmla="*/ 2481701 w 9401538"/>
              <a:gd name="connsiteY31-64" fmla="*/ 2254073 h 3616413"/>
              <a:gd name="connsiteX32-65" fmla="*/ 2491784 w 9401538"/>
              <a:gd name="connsiteY32-66" fmla="*/ 2252969 h 3616413"/>
              <a:gd name="connsiteX33-67" fmla="*/ 2521071 w 9401538"/>
              <a:gd name="connsiteY33-68" fmla="*/ 2247056 h 3616413"/>
              <a:gd name="connsiteX34-69" fmla="*/ 4380356 w 9401538"/>
              <a:gd name="connsiteY34-70" fmla="*/ 2247056 h 3616413"/>
              <a:gd name="connsiteX35-71" fmla="*/ 4869509 w 9401538"/>
              <a:gd name="connsiteY35-72" fmla="*/ 1198065 h 3616413"/>
              <a:gd name="connsiteX36-73" fmla="*/ 4915836 w 9401538"/>
              <a:gd name="connsiteY36-74" fmla="*/ 1146587 h 3616413"/>
              <a:gd name="connsiteX37-75" fmla="*/ 4942528 w 9401538"/>
              <a:gd name="connsiteY37-76" fmla="*/ 1135399 h 3616413"/>
              <a:gd name="connsiteX38-77" fmla="*/ 4942709 w 9401538"/>
              <a:gd name="connsiteY38-78" fmla="*/ 1135278 h 3616413"/>
              <a:gd name="connsiteX39-79" fmla="*/ 4942921 w 9401538"/>
              <a:gd name="connsiteY39-80" fmla="*/ 1135235 h 3616413"/>
              <a:gd name="connsiteX40-81" fmla="*/ 4947211 w 9401538"/>
              <a:gd name="connsiteY40-82" fmla="*/ 1133436 h 3616413"/>
              <a:gd name="connsiteX41-83" fmla="*/ 4957295 w 9401538"/>
              <a:gd name="connsiteY41-84" fmla="*/ 1132333 h 3616413"/>
              <a:gd name="connsiteX42-85" fmla="*/ 4986582 w 9401538"/>
              <a:gd name="connsiteY42-86" fmla="*/ 1126420 h 3616413"/>
              <a:gd name="connsiteX43-87" fmla="*/ 6809827 w 9401538"/>
              <a:gd name="connsiteY43-88" fmla="*/ 1126420 h 3616413"/>
              <a:gd name="connsiteX44-89" fmla="*/ 7301677 w 9401538"/>
              <a:gd name="connsiteY44-90" fmla="*/ 71645 h 3616413"/>
              <a:gd name="connsiteX45-91" fmla="*/ 7368524 w 9401538"/>
              <a:gd name="connsiteY45-92" fmla="*/ 10391 h 3616413"/>
              <a:gd name="connsiteX46-93" fmla="*/ 7376924 w 9401538"/>
              <a:gd name="connsiteY46-94" fmla="*/ 9062 h 3616413"/>
              <a:gd name="connsiteX47-95" fmla="*/ 7385233 w 9401538"/>
              <a:gd name="connsiteY47-96" fmla="*/ 5067 h 3616413"/>
              <a:gd name="connsiteX48-97" fmla="*/ 7418750 w 9401538"/>
              <a:gd name="connsiteY48-98" fmla="*/ 0 h 3616413"/>
              <a:gd name="connsiteX0-99" fmla="*/ 7418750 w 9401538"/>
              <a:gd name="connsiteY0-100" fmla="*/ 0 h 3616413"/>
              <a:gd name="connsiteX1-101" fmla="*/ 9288825 w 9401538"/>
              <a:gd name="connsiteY1-102" fmla="*/ 0 h 3616413"/>
              <a:gd name="connsiteX2-103" fmla="*/ 9401538 w 9401538"/>
              <a:gd name="connsiteY2-104" fmla="*/ 112713 h 3616413"/>
              <a:gd name="connsiteX3-105" fmla="*/ 9401537 w 9401538"/>
              <a:gd name="connsiteY3-106" fmla="*/ 112713 h 3616413"/>
              <a:gd name="connsiteX4-107" fmla="*/ 9288824 w 9401538"/>
              <a:gd name="connsiteY4-108" fmla="*/ 225426 h 3616413"/>
              <a:gd name="connsiteX5-109" fmla="*/ 7491386 w 9401538"/>
              <a:gd name="connsiteY5-110" fmla="*/ 225425 h 3616413"/>
              <a:gd name="connsiteX6-111" fmla="*/ 6997539 w 9401538"/>
              <a:gd name="connsiteY6-112" fmla="*/ 1284484 h 3616413"/>
              <a:gd name="connsiteX7-113" fmla="*/ 6885835 w 9401538"/>
              <a:gd name="connsiteY7-114" fmla="*/ 1352833 h 3616413"/>
              <a:gd name="connsiteX8-115" fmla="*/ 6870328 w 9401538"/>
              <a:gd name="connsiteY8-116" fmla="*/ 1349086 h 3616413"/>
              <a:gd name="connsiteX9-117" fmla="*/ 6856656 w 9401538"/>
              <a:gd name="connsiteY9-118" fmla="*/ 1351846 h 3616413"/>
              <a:gd name="connsiteX10-119" fmla="*/ 5059219 w 9401538"/>
              <a:gd name="connsiteY10-120" fmla="*/ 1351845 h 3616413"/>
              <a:gd name="connsiteX11-121" fmla="*/ 4565370 w 9401538"/>
              <a:gd name="connsiteY11-122" fmla="*/ 2410904 h 3616413"/>
              <a:gd name="connsiteX12-123" fmla="*/ 4524244 w 9401538"/>
              <a:gd name="connsiteY12-124" fmla="*/ 2475037 h 3616413"/>
              <a:gd name="connsiteX13-125" fmla="*/ 4391145 w 9401538"/>
              <a:gd name="connsiteY13-126" fmla="*/ 2472482 h 3616413"/>
              <a:gd name="connsiteX14-127" fmla="*/ 2593708 w 9401538"/>
              <a:gd name="connsiteY14-128" fmla="*/ 2472481 h 3616413"/>
              <a:gd name="connsiteX15-129" fmla="*/ 2099861 w 9401538"/>
              <a:gd name="connsiteY15-130" fmla="*/ 3531540 h 3616413"/>
              <a:gd name="connsiteX16-131" fmla="*/ 2071936 w 9401538"/>
              <a:gd name="connsiteY16-132" fmla="*/ 3569396 h 3616413"/>
              <a:gd name="connsiteX17-133" fmla="*/ 2071924 w 9401538"/>
              <a:gd name="connsiteY17-134" fmla="*/ 3569403 h 3616413"/>
              <a:gd name="connsiteX18-135" fmla="*/ 2062487 w 9401538"/>
              <a:gd name="connsiteY18-136" fmla="*/ 3583400 h 3616413"/>
              <a:gd name="connsiteX19-137" fmla="*/ 1982787 w 9401538"/>
              <a:gd name="connsiteY19-138" fmla="*/ 3616413 h 3616413"/>
              <a:gd name="connsiteX20-139" fmla="*/ 112713 w 9401538"/>
              <a:gd name="connsiteY20-140" fmla="*/ 3616412 h 3616413"/>
              <a:gd name="connsiteX21-141" fmla="*/ 8857 w 9401538"/>
              <a:gd name="connsiteY21-142" fmla="*/ 3547572 h 3616413"/>
              <a:gd name="connsiteX22-143" fmla="*/ 0 w 9401538"/>
              <a:gd name="connsiteY22-144" fmla="*/ 3503700 h 3616413"/>
              <a:gd name="connsiteX23-145" fmla="*/ 8857 w 9401538"/>
              <a:gd name="connsiteY23-146" fmla="*/ 3459827 h 3616413"/>
              <a:gd name="connsiteX24-147" fmla="*/ 112713 w 9401538"/>
              <a:gd name="connsiteY24-148" fmla="*/ 3390987 h 3616413"/>
              <a:gd name="connsiteX25-149" fmla="*/ 1903983 w 9401538"/>
              <a:gd name="connsiteY25-150" fmla="*/ 3390987 h 3616413"/>
              <a:gd name="connsiteX26-151" fmla="*/ 2403999 w 9401538"/>
              <a:gd name="connsiteY26-152" fmla="*/ 2318701 h 3616413"/>
              <a:gd name="connsiteX27-153" fmla="*/ 2450326 w 9401538"/>
              <a:gd name="connsiteY27-154" fmla="*/ 2267223 h 3616413"/>
              <a:gd name="connsiteX28-155" fmla="*/ 2477016 w 9401538"/>
              <a:gd name="connsiteY28-156" fmla="*/ 2256036 h 3616413"/>
              <a:gd name="connsiteX29-157" fmla="*/ 2477198 w 9401538"/>
              <a:gd name="connsiteY29-158" fmla="*/ 2255914 h 3616413"/>
              <a:gd name="connsiteX30-159" fmla="*/ 2477410 w 9401538"/>
              <a:gd name="connsiteY30-160" fmla="*/ 2255871 h 3616413"/>
              <a:gd name="connsiteX31-161" fmla="*/ 2481701 w 9401538"/>
              <a:gd name="connsiteY31-162" fmla="*/ 2254073 h 3616413"/>
              <a:gd name="connsiteX32-163" fmla="*/ 2491784 w 9401538"/>
              <a:gd name="connsiteY32-164" fmla="*/ 2252969 h 3616413"/>
              <a:gd name="connsiteX33-165" fmla="*/ 2521071 w 9401538"/>
              <a:gd name="connsiteY33-166" fmla="*/ 2247056 h 3616413"/>
              <a:gd name="connsiteX34-167" fmla="*/ 4380356 w 9401538"/>
              <a:gd name="connsiteY34-168" fmla="*/ 2247056 h 3616413"/>
              <a:gd name="connsiteX35-169" fmla="*/ 4869509 w 9401538"/>
              <a:gd name="connsiteY35-170" fmla="*/ 1198065 h 3616413"/>
              <a:gd name="connsiteX36-171" fmla="*/ 4915836 w 9401538"/>
              <a:gd name="connsiteY36-172" fmla="*/ 1146587 h 3616413"/>
              <a:gd name="connsiteX37-173" fmla="*/ 4942528 w 9401538"/>
              <a:gd name="connsiteY37-174" fmla="*/ 1135399 h 3616413"/>
              <a:gd name="connsiteX38-175" fmla="*/ 4942709 w 9401538"/>
              <a:gd name="connsiteY38-176" fmla="*/ 1135278 h 3616413"/>
              <a:gd name="connsiteX39-177" fmla="*/ 4942921 w 9401538"/>
              <a:gd name="connsiteY39-178" fmla="*/ 1135235 h 3616413"/>
              <a:gd name="connsiteX40-179" fmla="*/ 4947211 w 9401538"/>
              <a:gd name="connsiteY40-180" fmla="*/ 1133436 h 3616413"/>
              <a:gd name="connsiteX41-181" fmla="*/ 4957295 w 9401538"/>
              <a:gd name="connsiteY41-182" fmla="*/ 1132333 h 3616413"/>
              <a:gd name="connsiteX42-183" fmla="*/ 4986582 w 9401538"/>
              <a:gd name="connsiteY42-184" fmla="*/ 1126420 h 3616413"/>
              <a:gd name="connsiteX43-185" fmla="*/ 6809827 w 9401538"/>
              <a:gd name="connsiteY43-186" fmla="*/ 1126420 h 3616413"/>
              <a:gd name="connsiteX44-187" fmla="*/ 7301677 w 9401538"/>
              <a:gd name="connsiteY44-188" fmla="*/ 71645 h 3616413"/>
              <a:gd name="connsiteX45-189" fmla="*/ 7368524 w 9401538"/>
              <a:gd name="connsiteY45-190" fmla="*/ 10391 h 3616413"/>
              <a:gd name="connsiteX46-191" fmla="*/ 7376924 w 9401538"/>
              <a:gd name="connsiteY46-192" fmla="*/ 9062 h 3616413"/>
              <a:gd name="connsiteX47-193" fmla="*/ 7385233 w 9401538"/>
              <a:gd name="connsiteY47-194" fmla="*/ 5067 h 3616413"/>
              <a:gd name="connsiteX48-195" fmla="*/ 7418750 w 9401538"/>
              <a:gd name="connsiteY48-196" fmla="*/ 0 h 3616413"/>
              <a:gd name="connsiteX0-197" fmla="*/ 7418750 w 9401538"/>
              <a:gd name="connsiteY0-198" fmla="*/ 0 h 3616413"/>
              <a:gd name="connsiteX1-199" fmla="*/ 9288825 w 9401538"/>
              <a:gd name="connsiteY1-200" fmla="*/ 0 h 3616413"/>
              <a:gd name="connsiteX2-201" fmla="*/ 9401538 w 9401538"/>
              <a:gd name="connsiteY2-202" fmla="*/ 112713 h 3616413"/>
              <a:gd name="connsiteX3-203" fmla="*/ 9401537 w 9401538"/>
              <a:gd name="connsiteY3-204" fmla="*/ 112713 h 3616413"/>
              <a:gd name="connsiteX4-205" fmla="*/ 9288824 w 9401538"/>
              <a:gd name="connsiteY4-206" fmla="*/ 225426 h 3616413"/>
              <a:gd name="connsiteX5-207" fmla="*/ 7491386 w 9401538"/>
              <a:gd name="connsiteY5-208" fmla="*/ 225425 h 3616413"/>
              <a:gd name="connsiteX6-209" fmla="*/ 6997539 w 9401538"/>
              <a:gd name="connsiteY6-210" fmla="*/ 1284484 h 3616413"/>
              <a:gd name="connsiteX7-211" fmla="*/ 6885835 w 9401538"/>
              <a:gd name="connsiteY7-212" fmla="*/ 1352833 h 3616413"/>
              <a:gd name="connsiteX8-213" fmla="*/ 6870328 w 9401538"/>
              <a:gd name="connsiteY8-214" fmla="*/ 1349086 h 3616413"/>
              <a:gd name="connsiteX9-215" fmla="*/ 6856656 w 9401538"/>
              <a:gd name="connsiteY9-216" fmla="*/ 1351846 h 3616413"/>
              <a:gd name="connsiteX10-217" fmla="*/ 5059219 w 9401538"/>
              <a:gd name="connsiteY10-218" fmla="*/ 1351845 h 3616413"/>
              <a:gd name="connsiteX11-219" fmla="*/ 4565370 w 9401538"/>
              <a:gd name="connsiteY11-220" fmla="*/ 2410904 h 3616413"/>
              <a:gd name="connsiteX12-221" fmla="*/ 4509957 w 9401538"/>
              <a:gd name="connsiteY12-222" fmla="*/ 2475037 h 3616413"/>
              <a:gd name="connsiteX13-223" fmla="*/ 4391145 w 9401538"/>
              <a:gd name="connsiteY13-224" fmla="*/ 2472482 h 3616413"/>
              <a:gd name="connsiteX14-225" fmla="*/ 2593708 w 9401538"/>
              <a:gd name="connsiteY14-226" fmla="*/ 2472481 h 3616413"/>
              <a:gd name="connsiteX15-227" fmla="*/ 2099861 w 9401538"/>
              <a:gd name="connsiteY15-228" fmla="*/ 3531540 h 3616413"/>
              <a:gd name="connsiteX16-229" fmla="*/ 2071936 w 9401538"/>
              <a:gd name="connsiteY16-230" fmla="*/ 3569396 h 3616413"/>
              <a:gd name="connsiteX17-231" fmla="*/ 2071924 w 9401538"/>
              <a:gd name="connsiteY17-232" fmla="*/ 3569403 h 3616413"/>
              <a:gd name="connsiteX18-233" fmla="*/ 2062487 w 9401538"/>
              <a:gd name="connsiteY18-234" fmla="*/ 3583400 h 3616413"/>
              <a:gd name="connsiteX19-235" fmla="*/ 1982787 w 9401538"/>
              <a:gd name="connsiteY19-236" fmla="*/ 3616413 h 3616413"/>
              <a:gd name="connsiteX20-237" fmla="*/ 112713 w 9401538"/>
              <a:gd name="connsiteY20-238" fmla="*/ 3616412 h 3616413"/>
              <a:gd name="connsiteX21-239" fmla="*/ 8857 w 9401538"/>
              <a:gd name="connsiteY21-240" fmla="*/ 3547572 h 3616413"/>
              <a:gd name="connsiteX22-241" fmla="*/ 0 w 9401538"/>
              <a:gd name="connsiteY22-242" fmla="*/ 3503700 h 3616413"/>
              <a:gd name="connsiteX23-243" fmla="*/ 8857 w 9401538"/>
              <a:gd name="connsiteY23-244" fmla="*/ 3459827 h 3616413"/>
              <a:gd name="connsiteX24-245" fmla="*/ 112713 w 9401538"/>
              <a:gd name="connsiteY24-246" fmla="*/ 3390987 h 3616413"/>
              <a:gd name="connsiteX25-247" fmla="*/ 1903983 w 9401538"/>
              <a:gd name="connsiteY25-248" fmla="*/ 3390987 h 3616413"/>
              <a:gd name="connsiteX26-249" fmla="*/ 2403999 w 9401538"/>
              <a:gd name="connsiteY26-250" fmla="*/ 2318701 h 3616413"/>
              <a:gd name="connsiteX27-251" fmla="*/ 2450326 w 9401538"/>
              <a:gd name="connsiteY27-252" fmla="*/ 2267223 h 3616413"/>
              <a:gd name="connsiteX28-253" fmla="*/ 2477016 w 9401538"/>
              <a:gd name="connsiteY28-254" fmla="*/ 2256036 h 3616413"/>
              <a:gd name="connsiteX29-255" fmla="*/ 2477198 w 9401538"/>
              <a:gd name="connsiteY29-256" fmla="*/ 2255914 h 3616413"/>
              <a:gd name="connsiteX30-257" fmla="*/ 2477410 w 9401538"/>
              <a:gd name="connsiteY30-258" fmla="*/ 2255871 h 3616413"/>
              <a:gd name="connsiteX31-259" fmla="*/ 2481701 w 9401538"/>
              <a:gd name="connsiteY31-260" fmla="*/ 2254073 h 3616413"/>
              <a:gd name="connsiteX32-261" fmla="*/ 2491784 w 9401538"/>
              <a:gd name="connsiteY32-262" fmla="*/ 2252969 h 3616413"/>
              <a:gd name="connsiteX33-263" fmla="*/ 2521071 w 9401538"/>
              <a:gd name="connsiteY33-264" fmla="*/ 2247056 h 3616413"/>
              <a:gd name="connsiteX34-265" fmla="*/ 4380356 w 9401538"/>
              <a:gd name="connsiteY34-266" fmla="*/ 2247056 h 3616413"/>
              <a:gd name="connsiteX35-267" fmla="*/ 4869509 w 9401538"/>
              <a:gd name="connsiteY35-268" fmla="*/ 1198065 h 3616413"/>
              <a:gd name="connsiteX36-269" fmla="*/ 4915836 w 9401538"/>
              <a:gd name="connsiteY36-270" fmla="*/ 1146587 h 3616413"/>
              <a:gd name="connsiteX37-271" fmla="*/ 4942528 w 9401538"/>
              <a:gd name="connsiteY37-272" fmla="*/ 1135399 h 3616413"/>
              <a:gd name="connsiteX38-273" fmla="*/ 4942709 w 9401538"/>
              <a:gd name="connsiteY38-274" fmla="*/ 1135278 h 3616413"/>
              <a:gd name="connsiteX39-275" fmla="*/ 4942921 w 9401538"/>
              <a:gd name="connsiteY39-276" fmla="*/ 1135235 h 3616413"/>
              <a:gd name="connsiteX40-277" fmla="*/ 4947211 w 9401538"/>
              <a:gd name="connsiteY40-278" fmla="*/ 1133436 h 3616413"/>
              <a:gd name="connsiteX41-279" fmla="*/ 4957295 w 9401538"/>
              <a:gd name="connsiteY41-280" fmla="*/ 1132333 h 3616413"/>
              <a:gd name="connsiteX42-281" fmla="*/ 4986582 w 9401538"/>
              <a:gd name="connsiteY42-282" fmla="*/ 1126420 h 3616413"/>
              <a:gd name="connsiteX43-283" fmla="*/ 6809827 w 9401538"/>
              <a:gd name="connsiteY43-284" fmla="*/ 1126420 h 3616413"/>
              <a:gd name="connsiteX44-285" fmla="*/ 7301677 w 9401538"/>
              <a:gd name="connsiteY44-286" fmla="*/ 71645 h 3616413"/>
              <a:gd name="connsiteX45-287" fmla="*/ 7368524 w 9401538"/>
              <a:gd name="connsiteY45-288" fmla="*/ 10391 h 3616413"/>
              <a:gd name="connsiteX46-289" fmla="*/ 7376924 w 9401538"/>
              <a:gd name="connsiteY46-290" fmla="*/ 9062 h 3616413"/>
              <a:gd name="connsiteX47-291" fmla="*/ 7385233 w 9401538"/>
              <a:gd name="connsiteY47-292" fmla="*/ 5067 h 3616413"/>
              <a:gd name="connsiteX48-293" fmla="*/ 7418750 w 9401538"/>
              <a:gd name="connsiteY48-294" fmla="*/ 0 h 3616413"/>
              <a:gd name="connsiteX0-295" fmla="*/ 7418750 w 9401538"/>
              <a:gd name="connsiteY0-296" fmla="*/ 0 h 3616413"/>
              <a:gd name="connsiteX1-297" fmla="*/ 9288825 w 9401538"/>
              <a:gd name="connsiteY1-298" fmla="*/ 0 h 3616413"/>
              <a:gd name="connsiteX2-299" fmla="*/ 9401538 w 9401538"/>
              <a:gd name="connsiteY2-300" fmla="*/ 112713 h 3616413"/>
              <a:gd name="connsiteX3-301" fmla="*/ 9401537 w 9401538"/>
              <a:gd name="connsiteY3-302" fmla="*/ 112713 h 3616413"/>
              <a:gd name="connsiteX4-303" fmla="*/ 9288824 w 9401538"/>
              <a:gd name="connsiteY4-304" fmla="*/ 225426 h 3616413"/>
              <a:gd name="connsiteX5-305" fmla="*/ 7491386 w 9401538"/>
              <a:gd name="connsiteY5-306" fmla="*/ 225425 h 3616413"/>
              <a:gd name="connsiteX6-307" fmla="*/ 6997539 w 9401538"/>
              <a:gd name="connsiteY6-308" fmla="*/ 1284484 h 3616413"/>
              <a:gd name="connsiteX7-309" fmla="*/ 6885835 w 9401538"/>
              <a:gd name="connsiteY7-310" fmla="*/ 1352833 h 3616413"/>
              <a:gd name="connsiteX8-311" fmla="*/ 6870328 w 9401538"/>
              <a:gd name="connsiteY8-312" fmla="*/ 1349086 h 3616413"/>
              <a:gd name="connsiteX9-313" fmla="*/ 6856656 w 9401538"/>
              <a:gd name="connsiteY9-314" fmla="*/ 1351846 h 3616413"/>
              <a:gd name="connsiteX10-315" fmla="*/ 5059219 w 9401538"/>
              <a:gd name="connsiteY10-316" fmla="*/ 1351845 h 3616413"/>
              <a:gd name="connsiteX11-317" fmla="*/ 4565370 w 9401538"/>
              <a:gd name="connsiteY11-318" fmla="*/ 2410904 h 3616413"/>
              <a:gd name="connsiteX12-319" fmla="*/ 4509957 w 9401538"/>
              <a:gd name="connsiteY12-320" fmla="*/ 2475037 h 3616413"/>
              <a:gd name="connsiteX13-321" fmla="*/ 4391145 w 9401538"/>
              <a:gd name="connsiteY13-322" fmla="*/ 2472482 h 3616413"/>
              <a:gd name="connsiteX14-323" fmla="*/ 2593708 w 9401538"/>
              <a:gd name="connsiteY14-324" fmla="*/ 2472481 h 3616413"/>
              <a:gd name="connsiteX15-325" fmla="*/ 2099861 w 9401538"/>
              <a:gd name="connsiteY15-326" fmla="*/ 3531540 h 3616413"/>
              <a:gd name="connsiteX16-327" fmla="*/ 2071936 w 9401538"/>
              <a:gd name="connsiteY16-328" fmla="*/ 3569396 h 3616413"/>
              <a:gd name="connsiteX17-329" fmla="*/ 2071924 w 9401538"/>
              <a:gd name="connsiteY17-330" fmla="*/ 3569403 h 3616413"/>
              <a:gd name="connsiteX18-331" fmla="*/ 2062487 w 9401538"/>
              <a:gd name="connsiteY18-332" fmla="*/ 3583400 h 3616413"/>
              <a:gd name="connsiteX19-333" fmla="*/ 1982787 w 9401538"/>
              <a:gd name="connsiteY19-334" fmla="*/ 3616413 h 3616413"/>
              <a:gd name="connsiteX20-335" fmla="*/ 112713 w 9401538"/>
              <a:gd name="connsiteY20-336" fmla="*/ 3616412 h 3616413"/>
              <a:gd name="connsiteX21-337" fmla="*/ 8857 w 9401538"/>
              <a:gd name="connsiteY21-338" fmla="*/ 3547572 h 3616413"/>
              <a:gd name="connsiteX22-339" fmla="*/ 0 w 9401538"/>
              <a:gd name="connsiteY22-340" fmla="*/ 3503700 h 3616413"/>
              <a:gd name="connsiteX23-341" fmla="*/ 8857 w 9401538"/>
              <a:gd name="connsiteY23-342" fmla="*/ 3459827 h 3616413"/>
              <a:gd name="connsiteX24-343" fmla="*/ 112713 w 9401538"/>
              <a:gd name="connsiteY24-344" fmla="*/ 3390987 h 3616413"/>
              <a:gd name="connsiteX25-345" fmla="*/ 1903983 w 9401538"/>
              <a:gd name="connsiteY25-346" fmla="*/ 3390987 h 3616413"/>
              <a:gd name="connsiteX26-347" fmla="*/ 2403999 w 9401538"/>
              <a:gd name="connsiteY26-348" fmla="*/ 2318701 h 3616413"/>
              <a:gd name="connsiteX27-349" fmla="*/ 2450326 w 9401538"/>
              <a:gd name="connsiteY27-350" fmla="*/ 2267223 h 3616413"/>
              <a:gd name="connsiteX28-351" fmla="*/ 2477016 w 9401538"/>
              <a:gd name="connsiteY28-352" fmla="*/ 2256036 h 3616413"/>
              <a:gd name="connsiteX29-353" fmla="*/ 2477198 w 9401538"/>
              <a:gd name="connsiteY29-354" fmla="*/ 2255914 h 3616413"/>
              <a:gd name="connsiteX30-355" fmla="*/ 2477410 w 9401538"/>
              <a:gd name="connsiteY30-356" fmla="*/ 2255871 h 3616413"/>
              <a:gd name="connsiteX31-357" fmla="*/ 2481701 w 9401538"/>
              <a:gd name="connsiteY31-358" fmla="*/ 2254073 h 3616413"/>
              <a:gd name="connsiteX32-359" fmla="*/ 2491784 w 9401538"/>
              <a:gd name="connsiteY32-360" fmla="*/ 2252969 h 3616413"/>
              <a:gd name="connsiteX33-361" fmla="*/ 2521071 w 9401538"/>
              <a:gd name="connsiteY33-362" fmla="*/ 2247056 h 3616413"/>
              <a:gd name="connsiteX34-363" fmla="*/ 4380356 w 9401538"/>
              <a:gd name="connsiteY34-364" fmla="*/ 2247056 h 3616413"/>
              <a:gd name="connsiteX35-365" fmla="*/ 4869509 w 9401538"/>
              <a:gd name="connsiteY35-366" fmla="*/ 1198065 h 3616413"/>
              <a:gd name="connsiteX36-367" fmla="*/ 4915836 w 9401538"/>
              <a:gd name="connsiteY36-368" fmla="*/ 1146587 h 3616413"/>
              <a:gd name="connsiteX37-369" fmla="*/ 4942528 w 9401538"/>
              <a:gd name="connsiteY37-370" fmla="*/ 1135399 h 3616413"/>
              <a:gd name="connsiteX38-371" fmla="*/ 4942709 w 9401538"/>
              <a:gd name="connsiteY38-372" fmla="*/ 1135278 h 3616413"/>
              <a:gd name="connsiteX39-373" fmla="*/ 4942921 w 9401538"/>
              <a:gd name="connsiteY39-374" fmla="*/ 1135235 h 3616413"/>
              <a:gd name="connsiteX40-375" fmla="*/ 4947211 w 9401538"/>
              <a:gd name="connsiteY40-376" fmla="*/ 1133436 h 3616413"/>
              <a:gd name="connsiteX41-377" fmla="*/ 4957295 w 9401538"/>
              <a:gd name="connsiteY41-378" fmla="*/ 1132333 h 3616413"/>
              <a:gd name="connsiteX42-379" fmla="*/ 4986582 w 9401538"/>
              <a:gd name="connsiteY42-380" fmla="*/ 1126420 h 3616413"/>
              <a:gd name="connsiteX43-381" fmla="*/ 6809827 w 9401538"/>
              <a:gd name="connsiteY43-382" fmla="*/ 1126420 h 3616413"/>
              <a:gd name="connsiteX44-383" fmla="*/ 7301677 w 9401538"/>
              <a:gd name="connsiteY44-384" fmla="*/ 71645 h 3616413"/>
              <a:gd name="connsiteX45-385" fmla="*/ 7368524 w 9401538"/>
              <a:gd name="connsiteY45-386" fmla="*/ 10391 h 3616413"/>
              <a:gd name="connsiteX46-387" fmla="*/ 7376924 w 9401538"/>
              <a:gd name="connsiteY46-388" fmla="*/ 9062 h 3616413"/>
              <a:gd name="connsiteX47-389" fmla="*/ 7385233 w 9401538"/>
              <a:gd name="connsiteY47-390" fmla="*/ 5067 h 3616413"/>
              <a:gd name="connsiteX48-391" fmla="*/ 7418750 w 9401538"/>
              <a:gd name="connsiteY48-392" fmla="*/ 0 h 3616413"/>
              <a:gd name="connsiteX0-393" fmla="*/ 7418750 w 9401538"/>
              <a:gd name="connsiteY0-394" fmla="*/ 0 h 3616413"/>
              <a:gd name="connsiteX1-395" fmla="*/ 9288825 w 9401538"/>
              <a:gd name="connsiteY1-396" fmla="*/ 0 h 3616413"/>
              <a:gd name="connsiteX2-397" fmla="*/ 9401538 w 9401538"/>
              <a:gd name="connsiteY2-398" fmla="*/ 112713 h 3616413"/>
              <a:gd name="connsiteX3-399" fmla="*/ 9401537 w 9401538"/>
              <a:gd name="connsiteY3-400" fmla="*/ 112713 h 3616413"/>
              <a:gd name="connsiteX4-401" fmla="*/ 9288824 w 9401538"/>
              <a:gd name="connsiteY4-402" fmla="*/ 225426 h 3616413"/>
              <a:gd name="connsiteX5-403" fmla="*/ 7491386 w 9401538"/>
              <a:gd name="connsiteY5-404" fmla="*/ 225425 h 3616413"/>
              <a:gd name="connsiteX6-405" fmla="*/ 6997539 w 9401538"/>
              <a:gd name="connsiteY6-406" fmla="*/ 1284484 h 3616413"/>
              <a:gd name="connsiteX7-407" fmla="*/ 6885835 w 9401538"/>
              <a:gd name="connsiteY7-408" fmla="*/ 1352833 h 3616413"/>
              <a:gd name="connsiteX8-409" fmla="*/ 6870328 w 9401538"/>
              <a:gd name="connsiteY8-410" fmla="*/ 1349086 h 3616413"/>
              <a:gd name="connsiteX9-411" fmla="*/ 6856656 w 9401538"/>
              <a:gd name="connsiteY9-412" fmla="*/ 1351846 h 3616413"/>
              <a:gd name="connsiteX10-413" fmla="*/ 5059219 w 9401538"/>
              <a:gd name="connsiteY10-414" fmla="*/ 1351845 h 3616413"/>
              <a:gd name="connsiteX11-415" fmla="*/ 4565370 w 9401538"/>
              <a:gd name="connsiteY11-416" fmla="*/ 2410904 h 3616413"/>
              <a:gd name="connsiteX12-417" fmla="*/ 4509957 w 9401538"/>
              <a:gd name="connsiteY12-418" fmla="*/ 2475037 h 3616413"/>
              <a:gd name="connsiteX13-419" fmla="*/ 4391145 w 9401538"/>
              <a:gd name="connsiteY13-420" fmla="*/ 2472482 h 3616413"/>
              <a:gd name="connsiteX14-421" fmla="*/ 2593708 w 9401538"/>
              <a:gd name="connsiteY14-422" fmla="*/ 2472481 h 3616413"/>
              <a:gd name="connsiteX15-423" fmla="*/ 2099861 w 9401538"/>
              <a:gd name="connsiteY15-424" fmla="*/ 3531540 h 3616413"/>
              <a:gd name="connsiteX16-425" fmla="*/ 2071936 w 9401538"/>
              <a:gd name="connsiteY16-426" fmla="*/ 3569396 h 3616413"/>
              <a:gd name="connsiteX17-427" fmla="*/ 2071924 w 9401538"/>
              <a:gd name="connsiteY17-428" fmla="*/ 3569403 h 3616413"/>
              <a:gd name="connsiteX18-429" fmla="*/ 2062487 w 9401538"/>
              <a:gd name="connsiteY18-430" fmla="*/ 3583400 h 3616413"/>
              <a:gd name="connsiteX19-431" fmla="*/ 1982787 w 9401538"/>
              <a:gd name="connsiteY19-432" fmla="*/ 3616413 h 3616413"/>
              <a:gd name="connsiteX20-433" fmla="*/ 112713 w 9401538"/>
              <a:gd name="connsiteY20-434" fmla="*/ 3616412 h 3616413"/>
              <a:gd name="connsiteX21-435" fmla="*/ 8857 w 9401538"/>
              <a:gd name="connsiteY21-436" fmla="*/ 3547572 h 3616413"/>
              <a:gd name="connsiteX22-437" fmla="*/ 0 w 9401538"/>
              <a:gd name="connsiteY22-438" fmla="*/ 3503700 h 3616413"/>
              <a:gd name="connsiteX23-439" fmla="*/ 8857 w 9401538"/>
              <a:gd name="connsiteY23-440" fmla="*/ 3459827 h 3616413"/>
              <a:gd name="connsiteX24-441" fmla="*/ 112713 w 9401538"/>
              <a:gd name="connsiteY24-442" fmla="*/ 3390987 h 3616413"/>
              <a:gd name="connsiteX25-443" fmla="*/ 1903983 w 9401538"/>
              <a:gd name="connsiteY25-444" fmla="*/ 3390987 h 3616413"/>
              <a:gd name="connsiteX26-445" fmla="*/ 2403999 w 9401538"/>
              <a:gd name="connsiteY26-446" fmla="*/ 2318701 h 3616413"/>
              <a:gd name="connsiteX27-447" fmla="*/ 2450326 w 9401538"/>
              <a:gd name="connsiteY27-448" fmla="*/ 2267223 h 3616413"/>
              <a:gd name="connsiteX28-449" fmla="*/ 2477016 w 9401538"/>
              <a:gd name="connsiteY28-450" fmla="*/ 2256036 h 3616413"/>
              <a:gd name="connsiteX29-451" fmla="*/ 2477198 w 9401538"/>
              <a:gd name="connsiteY29-452" fmla="*/ 2255914 h 3616413"/>
              <a:gd name="connsiteX30-453" fmla="*/ 2477410 w 9401538"/>
              <a:gd name="connsiteY30-454" fmla="*/ 2255871 h 3616413"/>
              <a:gd name="connsiteX31-455" fmla="*/ 2481701 w 9401538"/>
              <a:gd name="connsiteY31-456" fmla="*/ 2254073 h 3616413"/>
              <a:gd name="connsiteX32-457" fmla="*/ 2491784 w 9401538"/>
              <a:gd name="connsiteY32-458" fmla="*/ 2252969 h 3616413"/>
              <a:gd name="connsiteX33-459" fmla="*/ 2521071 w 9401538"/>
              <a:gd name="connsiteY33-460" fmla="*/ 2247056 h 3616413"/>
              <a:gd name="connsiteX34-461" fmla="*/ 4380356 w 9401538"/>
              <a:gd name="connsiteY34-462" fmla="*/ 2247056 h 3616413"/>
              <a:gd name="connsiteX35-463" fmla="*/ 4869509 w 9401538"/>
              <a:gd name="connsiteY35-464" fmla="*/ 1198065 h 3616413"/>
              <a:gd name="connsiteX36-465" fmla="*/ 4915836 w 9401538"/>
              <a:gd name="connsiteY36-466" fmla="*/ 1146587 h 3616413"/>
              <a:gd name="connsiteX37-467" fmla="*/ 4942528 w 9401538"/>
              <a:gd name="connsiteY37-468" fmla="*/ 1135399 h 3616413"/>
              <a:gd name="connsiteX38-469" fmla="*/ 4942709 w 9401538"/>
              <a:gd name="connsiteY38-470" fmla="*/ 1135278 h 3616413"/>
              <a:gd name="connsiteX39-471" fmla="*/ 4942921 w 9401538"/>
              <a:gd name="connsiteY39-472" fmla="*/ 1135235 h 3616413"/>
              <a:gd name="connsiteX40-473" fmla="*/ 4947211 w 9401538"/>
              <a:gd name="connsiteY40-474" fmla="*/ 1133436 h 3616413"/>
              <a:gd name="connsiteX41-475" fmla="*/ 4957295 w 9401538"/>
              <a:gd name="connsiteY41-476" fmla="*/ 1132333 h 3616413"/>
              <a:gd name="connsiteX42-477" fmla="*/ 4986582 w 9401538"/>
              <a:gd name="connsiteY42-478" fmla="*/ 1126420 h 3616413"/>
              <a:gd name="connsiteX43-479" fmla="*/ 6809827 w 9401538"/>
              <a:gd name="connsiteY43-480" fmla="*/ 1126420 h 3616413"/>
              <a:gd name="connsiteX44-481" fmla="*/ 7301677 w 9401538"/>
              <a:gd name="connsiteY44-482" fmla="*/ 71645 h 3616413"/>
              <a:gd name="connsiteX45-483" fmla="*/ 7368524 w 9401538"/>
              <a:gd name="connsiteY45-484" fmla="*/ 10391 h 3616413"/>
              <a:gd name="connsiteX46-485" fmla="*/ 7376924 w 9401538"/>
              <a:gd name="connsiteY46-486" fmla="*/ 9062 h 3616413"/>
              <a:gd name="connsiteX47-487" fmla="*/ 7385233 w 9401538"/>
              <a:gd name="connsiteY47-488" fmla="*/ 5067 h 3616413"/>
              <a:gd name="connsiteX48-489" fmla="*/ 7418750 w 9401538"/>
              <a:gd name="connsiteY48-490" fmla="*/ 0 h 3616413"/>
              <a:gd name="connsiteX0-491" fmla="*/ 7418750 w 9401538"/>
              <a:gd name="connsiteY0-492" fmla="*/ 0 h 3616413"/>
              <a:gd name="connsiteX1-493" fmla="*/ 9288825 w 9401538"/>
              <a:gd name="connsiteY1-494" fmla="*/ 0 h 3616413"/>
              <a:gd name="connsiteX2-495" fmla="*/ 9401538 w 9401538"/>
              <a:gd name="connsiteY2-496" fmla="*/ 112713 h 3616413"/>
              <a:gd name="connsiteX3-497" fmla="*/ 9401537 w 9401538"/>
              <a:gd name="connsiteY3-498" fmla="*/ 112713 h 3616413"/>
              <a:gd name="connsiteX4-499" fmla="*/ 9288824 w 9401538"/>
              <a:gd name="connsiteY4-500" fmla="*/ 225426 h 3616413"/>
              <a:gd name="connsiteX5-501" fmla="*/ 7491386 w 9401538"/>
              <a:gd name="connsiteY5-502" fmla="*/ 225425 h 3616413"/>
              <a:gd name="connsiteX6-503" fmla="*/ 6997539 w 9401538"/>
              <a:gd name="connsiteY6-504" fmla="*/ 1284484 h 3616413"/>
              <a:gd name="connsiteX7-505" fmla="*/ 6885835 w 9401538"/>
              <a:gd name="connsiteY7-506" fmla="*/ 1352833 h 3616413"/>
              <a:gd name="connsiteX8-507" fmla="*/ 6870328 w 9401538"/>
              <a:gd name="connsiteY8-508" fmla="*/ 1349086 h 3616413"/>
              <a:gd name="connsiteX9-509" fmla="*/ 6856656 w 9401538"/>
              <a:gd name="connsiteY9-510" fmla="*/ 1351846 h 3616413"/>
              <a:gd name="connsiteX10-511" fmla="*/ 5059219 w 9401538"/>
              <a:gd name="connsiteY10-512" fmla="*/ 1351845 h 3616413"/>
              <a:gd name="connsiteX11-513" fmla="*/ 4565370 w 9401538"/>
              <a:gd name="connsiteY11-514" fmla="*/ 2410904 h 3616413"/>
              <a:gd name="connsiteX12-515" fmla="*/ 4509957 w 9401538"/>
              <a:gd name="connsiteY12-516" fmla="*/ 2475037 h 3616413"/>
              <a:gd name="connsiteX13-517" fmla="*/ 4391145 w 9401538"/>
              <a:gd name="connsiteY13-518" fmla="*/ 2472482 h 3616413"/>
              <a:gd name="connsiteX14-519" fmla="*/ 2593708 w 9401538"/>
              <a:gd name="connsiteY14-520" fmla="*/ 2472481 h 3616413"/>
              <a:gd name="connsiteX15-521" fmla="*/ 2099861 w 9401538"/>
              <a:gd name="connsiteY15-522" fmla="*/ 3531540 h 3616413"/>
              <a:gd name="connsiteX16-523" fmla="*/ 2071936 w 9401538"/>
              <a:gd name="connsiteY16-524" fmla="*/ 3569396 h 3616413"/>
              <a:gd name="connsiteX17-525" fmla="*/ 2071924 w 9401538"/>
              <a:gd name="connsiteY17-526" fmla="*/ 3569403 h 3616413"/>
              <a:gd name="connsiteX18-527" fmla="*/ 2062487 w 9401538"/>
              <a:gd name="connsiteY18-528" fmla="*/ 3583400 h 3616413"/>
              <a:gd name="connsiteX19-529" fmla="*/ 1982787 w 9401538"/>
              <a:gd name="connsiteY19-530" fmla="*/ 3616413 h 3616413"/>
              <a:gd name="connsiteX20-531" fmla="*/ 112713 w 9401538"/>
              <a:gd name="connsiteY20-532" fmla="*/ 3616412 h 3616413"/>
              <a:gd name="connsiteX21-533" fmla="*/ 8857 w 9401538"/>
              <a:gd name="connsiteY21-534" fmla="*/ 3547572 h 3616413"/>
              <a:gd name="connsiteX22-535" fmla="*/ 0 w 9401538"/>
              <a:gd name="connsiteY22-536" fmla="*/ 3503700 h 3616413"/>
              <a:gd name="connsiteX23-537" fmla="*/ 8857 w 9401538"/>
              <a:gd name="connsiteY23-538" fmla="*/ 3459827 h 3616413"/>
              <a:gd name="connsiteX24-539" fmla="*/ 112713 w 9401538"/>
              <a:gd name="connsiteY24-540" fmla="*/ 3390987 h 3616413"/>
              <a:gd name="connsiteX25-541" fmla="*/ 1903983 w 9401538"/>
              <a:gd name="connsiteY25-542" fmla="*/ 3390987 h 3616413"/>
              <a:gd name="connsiteX26-543" fmla="*/ 2403999 w 9401538"/>
              <a:gd name="connsiteY26-544" fmla="*/ 2318701 h 3616413"/>
              <a:gd name="connsiteX27-545" fmla="*/ 2450326 w 9401538"/>
              <a:gd name="connsiteY27-546" fmla="*/ 2267223 h 3616413"/>
              <a:gd name="connsiteX28-547" fmla="*/ 2477016 w 9401538"/>
              <a:gd name="connsiteY28-548" fmla="*/ 2256036 h 3616413"/>
              <a:gd name="connsiteX29-549" fmla="*/ 2477198 w 9401538"/>
              <a:gd name="connsiteY29-550" fmla="*/ 2255914 h 3616413"/>
              <a:gd name="connsiteX30-551" fmla="*/ 2477410 w 9401538"/>
              <a:gd name="connsiteY30-552" fmla="*/ 2255871 h 3616413"/>
              <a:gd name="connsiteX31-553" fmla="*/ 2481701 w 9401538"/>
              <a:gd name="connsiteY31-554" fmla="*/ 2254073 h 3616413"/>
              <a:gd name="connsiteX32-555" fmla="*/ 2491784 w 9401538"/>
              <a:gd name="connsiteY32-556" fmla="*/ 2252969 h 3616413"/>
              <a:gd name="connsiteX33-557" fmla="*/ 2521071 w 9401538"/>
              <a:gd name="connsiteY33-558" fmla="*/ 2247056 h 3616413"/>
              <a:gd name="connsiteX34-559" fmla="*/ 4380356 w 9401538"/>
              <a:gd name="connsiteY34-560" fmla="*/ 2247056 h 3616413"/>
              <a:gd name="connsiteX35-561" fmla="*/ 4869509 w 9401538"/>
              <a:gd name="connsiteY35-562" fmla="*/ 1198065 h 3616413"/>
              <a:gd name="connsiteX36-563" fmla="*/ 4915836 w 9401538"/>
              <a:gd name="connsiteY36-564" fmla="*/ 1146587 h 3616413"/>
              <a:gd name="connsiteX37-565" fmla="*/ 4942528 w 9401538"/>
              <a:gd name="connsiteY37-566" fmla="*/ 1135399 h 3616413"/>
              <a:gd name="connsiteX38-567" fmla="*/ 4942709 w 9401538"/>
              <a:gd name="connsiteY38-568" fmla="*/ 1135278 h 3616413"/>
              <a:gd name="connsiteX39-569" fmla="*/ 4942921 w 9401538"/>
              <a:gd name="connsiteY39-570" fmla="*/ 1135235 h 3616413"/>
              <a:gd name="connsiteX40-571" fmla="*/ 4947211 w 9401538"/>
              <a:gd name="connsiteY40-572" fmla="*/ 1133436 h 3616413"/>
              <a:gd name="connsiteX41-573" fmla="*/ 4957295 w 9401538"/>
              <a:gd name="connsiteY41-574" fmla="*/ 1132333 h 3616413"/>
              <a:gd name="connsiteX42-575" fmla="*/ 4986582 w 9401538"/>
              <a:gd name="connsiteY42-576" fmla="*/ 1126420 h 3616413"/>
              <a:gd name="connsiteX43-577" fmla="*/ 6809827 w 9401538"/>
              <a:gd name="connsiteY43-578" fmla="*/ 1126420 h 3616413"/>
              <a:gd name="connsiteX44-579" fmla="*/ 7301677 w 9401538"/>
              <a:gd name="connsiteY44-580" fmla="*/ 71645 h 3616413"/>
              <a:gd name="connsiteX45-581" fmla="*/ 7368524 w 9401538"/>
              <a:gd name="connsiteY45-582" fmla="*/ 10391 h 3616413"/>
              <a:gd name="connsiteX46-583" fmla="*/ 7376924 w 9401538"/>
              <a:gd name="connsiteY46-584" fmla="*/ 9062 h 3616413"/>
              <a:gd name="connsiteX47-585" fmla="*/ 7385233 w 9401538"/>
              <a:gd name="connsiteY47-586" fmla="*/ 5067 h 3616413"/>
              <a:gd name="connsiteX48-587" fmla="*/ 7418750 w 9401538"/>
              <a:gd name="connsiteY48-588" fmla="*/ 0 h 3616413"/>
              <a:gd name="connsiteX0-589" fmla="*/ 7418750 w 9401538"/>
              <a:gd name="connsiteY0-590" fmla="*/ 0 h 3616413"/>
              <a:gd name="connsiteX1-591" fmla="*/ 9288825 w 9401538"/>
              <a:gd name="connsiteY1-592" fmla="*/ 0 h 3616413"/>
              <a:gd name="connsiteX2-593" fmla="*/ 9401538 w 9401538"/>
              <a:gd name="connsiteY2-594" fmla="*/ 112713 h 3616413"/>
              <a:gd name="connsiteX3-595" fmla="*/ 9401537 w 9401538"/>
              <a:gd name="connsiteY3-596" fmla="*/ 112713 h 3616413"/>
              <a:gd name="connsiteX4-597" fmla="*/ 9288824 w 9401538"/>
              <a:gd name="connsiteY4-598" fmla="*/ 225426 h 3616413"/>
              <a:gd name="connsiteX5-599" fmla="*/ 7491386 w 9401538"/>
              <a:gd name="connsiteY5-600" fmla="*/ 225425 h 3616413"/>
              <a:gd name="connsiteX6-601" fmla="*/ 6997539 w 9401538"/>
              <a:gd name="connsiteY6-602" fmla="*/ 1284484 h 3616413"/>
              <a:gd name="connsiteX7-603" fmla="*/ 6885835 w 9401538"/>
              <a:gd name="connsiteY7-604" fmla="*/ 1352833 h 3616413"/>
              <a:gd name="connsiteX8-605" fmla="*/ 6870328 w 9401538"/>
              <a:gd name="connsiteY8-606" fmla="*/ 1349086 h 3616413"/>
              <a:gd name="connsiteX9-607" fmla="*/ 6856656 w 9401538"/>
              <a:gd name="connsiteY9-608" fmla="*/ 1351846 h 3616413"/>
              <a:gd name="connsiteX10-609" fmla="*/ 5059219 w 9401538"/>
              <a:gd name="connsiteY10-610" fmla="*/ 1351845 h 3616413"/>
              <a:gd name="connsiteX11-611" fmla="*/ 4565370 w 9401538"/>
              <a:gd name="connsiteY11-612" fmla="*/ 2410904 h 3616413"/>
              <a:gd name="connsiteX12-613" fmla="*/ 4509957 w 9401538"/>
              <a:gd name="connsiteY12-614" fmla="*/ 2475037 h 3616413"/>
              <a:gd name="connsiteX13-615" fmla="*/ 4391145 w 9401538"/>
              <a:gd name="connsiteY13-616" fmla="*/ 2472482 h 3616413"/>
              <a:gd name="connsiteX14-617" fmla="*/ 2593708 w 9401538"/>
              <a:gd name="connsiteY14-618" fmla="*/ 2472481 h 3616413"/>
              <a:gd name="connsiteX15-619" fmla="*/ 2099861 w 9401538"/>
              <a:gd name="connsiteY15-620" fmla="*/ 3531540 h 3616413"/>
              <a:gd name="connsiteX16-621" fmla="*/ 2071936 w 9401538"/>
              <a:gd name="connsiteY16-622" fmla="*/ 3569396 h 3616413"/>
              <a:gd name="connsiteX17-623" fmla="*/ 2071924 w 9401538"/>
              <a:gd name="connsiteY17-624" fmla="*/ 3569403 h 3616413"/>
              <a:gd name="connsiteX18-625" fmla="*/ 2062487 w 9401538"/>
              <a:gd name="connsiteY18-626" fmla="*/ 3583400 h 3616413"/>
              <a:gd name="connsiteX19-627" fmla="*/ 1982787 w 9401538"/>
              <a:gd name="connsiteY19-628" fmla="*/ 3616413 h 3616413"/>
              <a:gd name="connsiteX20-629" fmla="*/ 112713 w 9401538"/>
              <a:gd name="connsiteY20-630" fmla="*/ 3616412 h 3616413"/>
              <a:gd name="connsiteX21-631" fmla="*/ 8857 w 9401538"/>
              <a:gd name="connsiteY21-632" fmla="*/ 3547572 h 3616413"/>
              <a:gd name="connsiteX22-633" fmla="*/ 0 w 9401538"/>
              <a:gd name="connsiteY22-634" fmla="*/ 3503700 h 3616413"/>
              <a:gd name="connsiteX23-635" fmla="*/ 8857 w 9401538"/>
              <a:gd name="connsiteY23-636" fmla="*/ 3459827 h 3616413"/>
              <a:gd name="connsiteX24-637" fmla="*/ 112713 w 9401538"/>
              <a:gd name="connsiteY24-638" fmla="*/ 3390987 h 3616413"/>
              <a:gd name="connsiteX25-639" fmla="*/ 1903983 w 9401538"/>
              <a:gd name="connsiteY25-640" fmla="*/ 3390987 h 3616413"/>
              <a:gd name="connsiteX26-641" fmla="*/ 2403999 w 9401538"/>
              <a:gd name="connsiteY26-642" fmla="*/ 2318701 h 3616413"/>
              <a:gd name="connsiteX27-643" fmla="*/ 2450326 w 9401538"/>
              <a:gd name="connsiteY27-644" fmla="*/ 2267223 h 3616413"/>
              <a:gd name="connsiteX28-645" fmla="*/ 2477016 w 9401538"/>
              <a:gd name="connsiteY28-646" fmla="*/ 2256036 h 3616413"/>
              <a:gd name="connsiteX29-647" fmla="*/ 2477198 w 9401538"/>
              <a:gd name="connsiteY29-648" fmla="*/ 2255914 h 3616413"/>
              <a:gd name="connsiteX30-649" fmla="*/ 2477410 w 9401538"/>
              <a:gd name="connsiteY30-650" fmla="*/ 2255871 h 3616413"/>
              <a:gd name="connsiteX31-651" fmla="*/ 2481701 w 9401538"/>
              <a:gd name="connsiteY31-652" fmla="*/ 2254073 h 3616413"/>
              <a:gd name="connsiteX32-653" fmla="*/ 2491784 w 9401538"/>
              <a:gd name="connsiteY32-654" fmla="*/ 2252969 h 3616413"/>
              <a:gd name="connsiteX33-655" fmla="*/ 2521071 w 9401538"/>
              <a:gd name="connsiteY33-656" fmla="*/ 2247056 h 3616413"/>
              <a:gd name="connsiteX34-657" fmla="*/ 4380356 w 9401538"/>
              <a:gd name="connsiteY34-658" fmla="*/ 2247056 h 3616413"/>
              <a:gd name="connsiteX35-659" fmla="*/ 4869509 w 9401538"/>
              <a:gd name="connsiteY35-660" fmla="*/ 1198065 h 3616413"/>
              <a:gd name="connsiteX36-661" fmla="*/ 4915836 w 9401538"/>
              <a:gd name="connsiteY36-662" fmla="*/ 1146587 h 3616413"/>
              <a:gd name="connsiteX37-663" fmla="*/ 4942528 w 9401538"/>
              <a:gd name="connsiteY37-664" fmla="*/ 1135399 h 3616413"/>
              <a:gd name="connsiteX38-665" fmla="*/ 4942709 w 9401538"/>
              <a:gd name="connsiteY38-666" fmla="*/ 1135278 h 3616413"/>
              <a:gd name="connsiteX39-667" fmla="*/ 4942921 w 9401538"/>
              <a:gd name="connsiteY39-668" fmla="*/ 1135235 h 3616413"/>
              <a:gd name="connsiteX40-669" fmla="*/ 4947211 w 9401538"/>
              <a:gd name="connsiteY40-670" fmla="*/ 1133436 h 3616413"/>
              <a:gd name="connsiteX41-671" fmla="*/ 4957295 w 9401538"/>
              <a:gd name="connsiteY41-672" fmla="*/ 1132333 h 3616413"/>
              <a:gd name="connsiteX42-673" fmla="*/ 4986582 w 9401538"/>
              <a:gd name="connsiteY42-674" fmla="*/ 1126420 h 3616413"/>
              <a:gd name="connsiteX43-675" fmla="*/ 6809827 w 9401538"/>
              <a:gd name="connsiteY43-676" fmla="*/ 1126420 h 3616413"/>
              <a:gd name="connsiteX44-677" fmla="*/ 7301677 w 9401538"/>
              <a:gd name="connsiteY44-678" fmla="*/ 71645 h 3616413"/>
              <a:gd name="connsiteX45-679" fmla="*/ 7368524 w 9401538"/>
              <a:gd name="connsiteY45-680" fmla="*/ 10391 h 3616413"/>
              <a:gd name="connsiteX46-681" fmla="*/ 7376924 w 9401538"/>
              <a:gd name="connsiteY46-682" fmla="*/ 9062 h 3616413"/>
              <a:gd name="connsiteX47-683" fmla="*/ 7385233 w 9401538"/>
              <a:gd name="connsiteY47-684" fmla="*/ 5067 h 3616413"/>
              <a:gd name="connsiteX48-685" fmla="*/ 7418750 w 9401538"/>
              <a:gd name="connsiteY48-686" fmla="*/ 0 h 3616413"/>
              <a:gd name="connsiteX0-687" fmla="*/ 7418750 w 9401538"/>
              <a:gd name="connsiteY0-688" fmla="*/ 0 h 3616413"/>
              <a:gd name="connsiteX1-689" fmla="*/ 9288825 w 9401538"/>
              <a:gd name="connsiteY1-690" fmla="*/ 0 h 3616413"/>
              <a:gd name="connsiteX2-691" fmla="*/ 9401538 w 9401538"/>
              <a:gd name="connsiteY2-692" fmla="*/ 112713 h 3616413"/>
              <a:gd name="connsiteX3-693" fmla="*/ 9401537 w 9401538"/>
              <a:gd name="connsiteY3-694" fmla="*/ 112713 h 3616413"/>
              <a:gd name="connsiteX4-695" fmla="*/ 9288824 w 9401538"/>
              <a:gd name="connsiteY4-696" fmla="*/ 225426 h 3616413"/>
              <a:gd name="connsiteX5-697" fmla="*/ 7491386 w 9401538"/>
              <a:gd name="connsiteY5-698" fmla="*/ 225425 h 3616413"/>
              <a:gd name="connsiteX6-699" fmla="*/ 6997539 w 9401538"/>
              <a:gd name="connsiteY6-700" fmla="*/ 1284484 h 3616413"/>
              <a:gd name="connsiteX7-701" fmla="*/ 6885835 w 9401538"/>
              <a:gd name="connsiteY7-702" fmla="*/ 1352833 h 3616413"/>
              <a:gd name="connsiteX8-703" fmla="*/ 6870328 w 9401538"/>
              <a:gd name="connsiteY8-704" fmla="*/ 1349086 h 3616413"/>
              <a:gd name="connsiteX9-705" fmla="*/ 6856656 w 9401538"/>
              <a:gd name="connsiteY9-706" fmla="*/ 1351846 h 3616413"/>
              <a:gd name="connsiteX10-707" fmla="*/ 5059219 w 9401538"/>
              <a:gd name="connsiteY10-708" fmla="*/ 1351845 h 3616413"/>
              <a:gd name="connsiteX11-709" fmla="*/ 4572514 w 9401538"/>
              <a:gd name="connsiteY11-710" fmla="*/ 2398998 h 3616413"/>
              <a:gd name="connsiteX12-711" fmla="*/ 4509957 w 9401538"/>
              <a:gd name="connsiteY12-712" fmla="*/ 2475037 h 3616413"/>
              <a:gd name="connsiteX13-713" fmla="*/ 4391145 w 9401538"/>
              <a:gd name="connsiteY13-714" fmla="*/ 2472482 h 3616413"/>
              <a:gd name="connsiteX14-715" fmla="*/ 2593708 w 9401538"/>
              <a:gd name="connsiteY14-716" fmla="*/ 2472481 h 3616413"/>
              <a:gd name="connsiteX15-717" fmla="*/ 2099861 w 9401538"/>
              <a:gd name="connsiteY15-718" fmla="*/ 3531540 h 3616413"/>
              <a:gd name="connsiteX16-719" fmla="*/ 2071936 w 9401538"/>
              <a:gd name="connsiteY16-720" fmla="*/ 3569396 h 3616413"/>
              <a:gd name="connsiteX17-721" fmla="*/ 2071924 w 9401538"/>
              <a:gd name="connsiteY17-722" fmla="*/ 3569403 h 3616413"/>
              <a:gd name="connsiteX18-723" fmla="*/ 2062487 w 9401538"/>
              <a:gd name="connsiteY18-724" fmla="*/ 3583400 h 3616413"/>
              <a:gd name="connsiteX19-725" fmla="*/ 1982787 w 9401538"/>
              <a:gd name="connsiteY19-726" fmla="*/ 3616413 h 3616413"/>
              <a:gd name="connsiteX20-727" fmla="*/ 112713 w 9401538"/>
              <a:gd name="connsiteY20-728" fmla="*/ 3616412 h 3616413"/>
              <a:gd name="connsiteX21-729" fmla="*/ 8857 w 9401538"/>
              <a:gd name="connsiteY21-730" fmla="*/ 3547572 h 3616413"/>
              <a:gd name="connsiteX22-731" fmla="*/ 0 w 9401538"/>
              <a:gd name="connsiteY22-732" fmla="*/ 3503700 h 3616413"/>
              <a:gd name="connsiteX23-733" fmla="*/ 8857 w 9401538"/>
              <a:gd name="connsiteY23-734" fmla="*/ 3459827 h 3616413"/>
              <a:gd name="connsiteX24-735" fmla="*/ 112713 w 9401538"/>
              <a:gd name="connsiteY24-736" fmla="*/ 3390987 h 3616413"/>
              <a:gd name="connsiteX25-737" fmla="*/ 1903983 w 9401538"/>
              <a:gd name="connsiteY25-738" fmla="*/ 3390987 h 3616413"/>
              <a:gd name="connsiteX26-739" fmla="*/ 2403999 w 9401538"/>
              <a:gd name="connsiteY26-740" fmla="*/ 2318701 h 3616413"/>
              <a:gd name="connsiteX27-741" fmla="*/ 2450326 w 9401538"/>
              <a:gd name="connsiteY27-742" fmla="*/ 2267223 h 3616413"/>
              <a:gd name="connsiteX28-743" fmla="*/ 2477016 w 9401538"/>
              <a:gd name="connsiteY28-744" fmla="*/ 2256036 h 3616413"/>
              <a:gd name="connsiteX29-745" fmla="*/ 2477198 w 9401538"/>
              <a:gd name="connsiteY29-746" fmla="*/ 2255914 h 3616413"/>
              <a:gd name="connsiteX30-747" fmla="*/ 2477410 w 9401538"/>
              <a:gd name="connsiteY30-748" fmla="*/ 2255871 h 3616413"/>
              <a:gd name="connsiteX31-749" fmla="*/ 2481701 w 9401538"/>
              <a:gd name="connsiteY31-750" fmla="*/ 2254073 h 3616413"/>
              <a:gd name="connsiteX32-751" fmla="*/ 2491784 w 9401538"/>
              <a:gd name="connsiteY32-752" fmla="*/ 2252969 h 3616413"/>
              <a:gd name="connsiteX33-753" fmla="*/ 2521071 w 9401538"/>
              <a:gd name="connsiteY33-754" fmla="*/ 2247056 h 3616413"/>
              <a:gd name="connsiteX34-755" fmla="*/ 4380356 w 9401538"/>
              <a:gd name="connsiteY34-756" fmla="*/ 2247056 h 3616413"/>
              <a:gd name="connsiteX35-757" fmla="*/ 4869509 w 9401538"/>
              <a:gd name="connsiteY35-758" fmla="*/ 1198065 h 3616413"/>
              <a:gd name="connsiteX36-759" fmla="*/ 4915836 w 9401538"/>
              <a:gd name="connsiteY36-760" fmla="*/ 1146587 h 3616413"/>
              <a:gd name="connsiteX37-761" fmla="*/ 4942528 w 9401538"/>
              <a:gd name="connsiteY37-762" fmla="*/ 1135399 h 3616413"/>
              <a:gd name="connsiteX38-763" fmla="*/ 4942709 w 9401538"/>
              <a:gd name="connsiteY38-764" fmla="*/ 1135278 h 3616413"/>
              <a:gd name="connsiteX39-765" fmla="*/ 4942921 w 9401538"/>
              <a:gd name="connsiteY39-766" fmla="*/ 1135235 h 3616413"/>
              <a:gd name="connsiteX40-767" fmla="*/ 4947211 w 9401538"/>
              <a:gd name="connsiteY40-768" fmla="*/ 1133436 h 3616413"/>
              <a:gd name="connsiteX41-769" fmla="*/ 4957295 w 9401538"/>
              <a:gd name="connsiteY41-770" fmla="*/ 1132333 h 3616413"/>
              <a:gd name="connsiteX42-771" fmla="*/ 4986582 w 9401538"/>
              <a:gd name="connsiteY42-772" fmla="*/ 1126420 h 3616413"/>
              <a:gd name="connsiteX43-773" fmla="*/ 6809827 w 9401538"/>
              <a:gd name="connsiteY43-774" fmla="*/ 1126420 h 3616413"/>
              <a:gd name="connsiteX44-775" fmla="*/ 7301677 w 9401538"/>
              <a:gd name="connsiteY44-776" fmla="*/ 71645 h 3616413"/>
              <a:gd name="connsiteX45-777" fmla="*/ 7368524 w 9401538"/>
              <a:gd name="connsiteY45-778" fmla="*/ 10391 h 3616413"/>
              <a:gd name="connsiteX46-779" fmla="*/ 7376924 w 9401538"/>
              <a:gd name="connsiteY46-780" fmla="*/ 9062 h 3616413"/>
              <a:gd name="connsiteX47-781" fmla="*/ 7385233 w 9401538"/>
              <a:gd name="connsiteY47-782" fmla="*/ 5067 h 3616413"/>
              <a:gd name="connsiteX48-783" fmla="*/ 7418750 w 9401538"/>
              <a:gd name="connsiteY48-784" fmla="*/ 0 h 3616413"/>
              <a:gd name="connsiteX0-785" fmla="*/ 7418750 w 9401538"/>
              <a:gd name="connsiteY0-786" fmla="*/ 0 h 3616413"/>
              <a:gd name="connsiteX1-787" fmla="*/ 9288825 w 9401538"/>
              <a:gd name="connsiteY1-788" fmla="*/ 0 h 3616413"/>
              <a:gd name="connsiteX2-789" fmla="*/ 9401538 w 9401538"/>
              <a:gd name="connsiteY2-790" fmla="*/ 112713 h 3616413"/>
              <a:gd name="connsiteX3-791" fmla="*/ 9401537 w 9401538"/>
              <a:gd name="connsiteY3-792" fmla="*/ 112713 h 3616413"/>
              <a:gd name="connsiteX4-793" fmla="*/ 9288824 w 9401538"/>
              <a:gd name="connsiteY4-794" fmla="*/ 225426 h 3616413"/>
              <a:gd name="connsiteX5-795" fmla="*/ 7491386 w 9401538"/>
              <a:gd name="connsiteY5-796" fmla="*/ 225425 h 3616413"/>
              <a:gd name="connsiteX6-797" fmla="*/ 6997539 w 9401538"/>
              <a:gd name="connsiteY6-798" fmla="*/ 1284484 h 3616413"/>
              <a:gd name="connsiteX7-799" fmla="*/ 6885835 w 9401538"/>
              <a:gd name="connsiteY7-800" fmla="*/ 1352833 h 3616413"/>
              <a:gd name="connsiteX8-801" fmla="*/ 6870328 w 9401538"/>
              <a:gd name="connsiteY8-802" fmla="*/ 1349086 h 3616413"/>
              <a:gd name="connsiteX9-803" fmla="*/ 6856656 w 9401538"/>
              <a:gd name="connsiteY9-804" fmla="*/ 1351846 h 3616413"/>
              <a:gd name="connsiteX10-805" fmla="*/ 5059219 w 9401538"/>
              <a:gd name="connsiteY10-806" fmla="*/ 1351845 h 3616413"/>
              <a:gd name="connsiteX11-807" fmla="*/ 4572514 w 9401538"/>
              <a:gd name="connsiteY11-808" fmla="*/ 2398998 h 3616413"/>
              <a:gd name="connsiteX12-809" fmla="*/ 4509957 w 9401538"/>
              <a:gd name="connsiteY12-810" fmla="*/ 2475037 h 3616413"/>
              <a:gd name="connsiteX13-811" fmla="*/ 4391145 w 9401538"/>
              <a:gd name="connsiteY13-812" fmla="*/ 2472482 h 3616413"/>
              <a:gd name="connsiteX14-813" fmla="*/ 2593708 w 9401538"/>
              <a:gd name="connsiteY14-814" fmla="*/ 2472481 h 3616413"/>
              <a:gd name="connsiteX15-815" fmla="*/ 2099861 w 9401538"/>
              <a:gd name="connsiteY15-816" fmla="*/ 3531540 h 3616413"/>
              <a:gd name="connsiteX16-817" fmla="*/ 2071936 w 9401538"/>
              <a:gd name="connsiteY16-818" fmla="*/ 3569396 h 3616413"/>
              <a:gd name="connsiteX17-819" fmla="*/ 2071924 w 9401538"/>
              <a:gd name="connsiteY17-820" fmla="*/ 3569403 h 3616413"/>
              <a:gd name="connsiteX18-821" fmla="*/ 2062487 w 9401538"/>
              <a:gd name="connsiteY18-822" fmla="*/ 3583400 h 3616413"/>
              <a:gd name="connsiteX19-823" fmla="*/ 1982787 w 9401538"/>
              <a:gd name="connsiteY19-824" fmla="*/ 3616413 h 3616413"/>
              <a:gd name="connsiteX20-825" fmla="*/ 112713 w 9401538"/>
              <a:gd name="connsiteY20-826" fmla="*/ 3616412 h 3616413"/>
              <a:gd name="connsiteX21-827" fmla="*/ 8857 w 9401538"/>
              <a:gd name="connsiteY21-828" fmla="*/ 3547572 h 3616413"/>
              <a:gd name="connsiteX22-829" fmla="*/ 0 w 9401538"/>
              <a:gd name="connsiteY22-830" fmla="*/ 3503700 h 3616413"/>
              <a:gd name="connsiteX23-831" fmla="*/ 8857 w 9401538"/>
              <a:gd name="connsiteY23-832" fmla="*/ 3459827 h 3616413"/>
              <a:gd name="connsiteX24-833" fmla="*/ 112713 w 9401538"/>
              <a:gd name="connsiteY24-834" fmla="*/ 3390987 h 3616413"/>
              <a:gd name="connsiteX25-835" fmla="*/ 1903983 w 9401538"/>
              <a:gd name="connsiteY25-836" fmla="*/ 3390987 h 3616413"/>
              <a:gd name="connsiteX26-837" fmla="*/ 2403999 w 9401538"/>
              <a:gd name="connsiteY26-838" fmla="*/ 2318701 h 3616413"/>
              <a:gd name="connsiteX27-839" fmla="*/ 2450326 w 9401538"/>
              <a:gd name="connsiteY27-840" fmla="*/ 2267223 h 3616413"/>
              <a:gd name="connsiteX28-841" fmla="*/ 2477016 w 9401538"/>
              <a:gd name="connsiteY28-842" fmla="*/ 2256036 h 3616413"/>
              <a:gd name="connsiteX29-843" fmla="*/ 2477198 w 9401538"/>
              <a:gd name="connsiteY29-844" fmla="*/ 2255914 h 3616413"/>
              <a:gd name="connsiteX30-845" fmla="*/ 2477410 w 9401538"/>
              <a:gd name="connsiteY30-846" fmla="*/ 2255871 h 3616413"/>
              <a:gd name="connsiteX31-847" fmla="*/ 2481701 w 9401538"/>
              <a:gd name="connsiteY31-848" fmla="*/ 2254073 h 3616413"/>
              <a:gd name="connsiteX32-849" fmla="*/ 2491784 w 9401538"/>
              <a:gd name="connsiteY32-850" fmla="*/ 2252969 h 3616413"/>
              <a:gd name="connsiteX33-851" fmla="*/ 2521071 w 9401538"/>
              <a:gd name="connsiteY33-852" fmla="*/ 2247056 h 3616413"/>
              <a:gd name="connsiteX34-853" fmla="*/ 4380356 w 9401538"/>
              <a:gd name="connsiteY34-854" fmla="*/ 2247056 h 3616413"/>
              <a:gd name="connsiteX35-855" fmla="*/ 4869509 w 9401538"/>
              <a:gd name="connsiteY35-856" fmla="*/ 1198065 h 3616413"/>
              <a:gd name="connsiteX36-857" fmla="*/ 4915836 w 9401538"/>
              <a:gd name="connsiteY36-858" fmla="*/ 1146587 h 3616413"/>
              <a:gd name="connsiteX37-859" fmla="*/ 4942528 w 9401538"/>
              <a:gd name="connsiteY37-860" fmla="*/ 1135399 h 3616413"/>
              <a:gd name="connsiteX38-861" fmla="*/ 4942709 w 9401538"/>
              <a:gd name="connsiteY38-862" fmla="*/ 1135278 h 3616413"/>
              <a:gd name="connsiteX39-863" fmla="*/ 4942921 w 9401538"/>
              <a:gd name="connsiteY39-864" fmla="*/ 1135235 h 3616413"/>
              <a:gd name="connsiteX40-865" fmla="*/ 4947211 w 9401538"/>
              <a:gd name="connsiteY40-866" fmla="*/ 1133436 h 3616413"/>
              <a:gd name="connsiteX41-867" fmla="*/ 4957295 w 9401538"/>
              <a:gd name="connsiteY41-868" fmla="*/ 1132333 h 3616413"/>
              <a:gd name="connsiteX42-869" fmla="*/ 4986582 w 9401538"/>
              <a:gd name="connsiteY42-870" fmla="*/ 1126420 h 3616413"/>
              <a:gd name="connsiteX43-871" fmla="*/ 6809827 w 9401538"/>
              <a:gd name="connsiteY43-872" fmla="*/ 1126420 h 3616413"/>
              <a:gd name="connsiteX44-873" fmla="*/ 7301677 w 9401538"/>
              <a:gd name="connsiteY44-874" fmla="*/ 71645 h 3616413"/>
              <a:gd name="connsiteX45-875" fmla="*/ 7368524 w 9401538"/>
              <a:gd name="connsiteY45-876" fmla="*/ 10391 h 3616413"/>
              <a:gd name="connsiteX46-877" fmla="*/ 7376924 w 9401538"/>
              <a:gd name="connsiteY46-878" fmla="*/ 9062 h 3616413"/>
              <a:gd name="connsiteX47-879" fmla="*/ 7385233 w 9401538"/>
              <a:gd name="connsiteY47-880" fmla="*/ 5067 h 3616413"/>
              <a:gd name="connsiteX48-881" fmla="*/ 7418750 w 9401538"/>
              <a:gd name="connsiteY48-882" fmla="*/ 0 h 3616413"/>
              <a:gd name="connsiteX0-883" fmla="*/ 7418750 w 9401538"/>
              <a:gd name="connsiteY0-884" fmla="*/ 0 h 3616413"/>
              <a:gd name="connsiteX1-885" fmla="*/ 9288825 w 9401538"/>
              <a:gd name="connsiteY1-886" fmla="*/ 0 h 3616413"/>
              <a:gd name="connsiteX2-887" fmla="*/ 9401538 w 9401538"/>
              <a:gd name="connsiteY2-888" fmla="*/ 112713 h 3616413"/>
              <a:gd name="connsiteX3-889" fmla="*/ 9401537 w 9401538"/>
              <a:gd name="connsiteY3-890" fmla="*/ 112713 h 3616413"/>
              <a:gd name="connsiteX4-891" fmla="*/ 9288824 w 9401538"/>
              <a:gd name="connsiteY4-892" fmla="*/ 225426 h 3616413"/>
              <a:gd name="connsiteX5-893" fmla="*/ 7491386 w 9401538"/>
              <a:gd name="connsiteY5-894" fmla="*/ 225425 h 3616413"/>
              <a:gd name="connsiteX6-895" fmla="*/ 6997539 w 9401538"/>
              <a:gd name="connsiteY6-896" fmla="*/ 1284484 h 3616413"/>
              <a:gd name="connsiteX7-897" fmla="*/ 6885835 w 9401538"/>
              <a:gd name="connsiteY7-898" fmla="*/ 1352833 h 3616413"/>
              <a:gd name="connsiteX8-899" fmla="*/ 6870328 w 9401538"/>
              <a:gd name="connsiteY8-900" fmla="*/ 1349086 h 3616413"/>
              <a:gd name="connsiteX9-901" fmla="*/ 6856656 w 9401538"/>
              <a:gd name="connsiteY9-902" fmla="*/ 1351846 h 3616413"/>
              <a:gd name="connsiteX10-903" fmla="*/ 5059219 w 9401538"/>
              <a:gd name="connsiteY10-904" fmla="*/ 1351845 h 3616413"/>
              <a:gd name="connsiteX11-905" fmla="*/ 4572514 w 9401538"/>
              <a:gd name="connsiteY11-906" fmla="*/ 2398998 h 3616413"/>
              <a:gd name="connsiteX12-907" fmla="*/ 4507576 w 9401538"/>
              <a:gd name="connsiteY12-908" fmla="*/ 2467894 h 3616413"/>
              <a:gd name="connsiteX13-909" fmla="*/ 4391145 w 9401538"/>
              <a:gd name="connsiteY13-910" fmla="*/ 2472482 h 3616413"/>
              <a:gd name="connsiteX14-911" fmla="*/ 2593708 w 9401538"/>
              <a:gd name="connsiteY14-912" fmla="*/ 2472481 h 3616413"/>
              <a:gd name="connsiteX15-913" fmla="*/ 2099861 w 9401538"/>
              <a:gd name="connsiteY15-914" fmla="*/ 3531540 h 3616413"/>
              <a:gd name="connsiteX16-915" fmla="*/ 2071936 w 9401538"/>
              <a:gd name="connsiteY16-916" fmla="*/ 3569396 h 3616413"/>
              <a:gd name="connsiteX17-917" fmla="*/ 2071924 w 9401538"/>
              <a:gd name="connsiteY17-918" fmla="*/ 3569403 h 3616413"/>
              <a:gd name="connsiteX18-919" fmla="*/ 2062487 w 9401538"/>
              <a:gd name="connsiteY18-920" fmla="*/ 3583400 h 3616413"/>
              <a:gd name="connsiteX19-921" fmla="*/ 1982787 w 9401538"/>
              <a:gd name="connsiteY19-922" fmla="*/ 3616413 h 3616413"/>
              <a:gd name="connsiteX20-923" fmla="*/ 112713 w 9401538"/>
              <a:gd name="connsiteY20-924" fmla="*/ 3616412 h 3616413"/>
              <a:gd name="connsiteX21-925" fmla="*/ 8857 w 9401538"/>
              <a:gd name="connsiteY21-926" fmla="*/ 3547572 h 3616413"/>
              <a:gd name="connsiteX22-927" fmla="*/ 0 w 9401538"/>
              <a:gd name="connsiteY22-928" fmla="*/ 3503700 h 3616413"/>
              <a:gd name="connsiteX23-929" fmla="*/ 8857 w 9401538"/>
              <a:gd name="connsiteY23-930" fmla="*/ 3459827 h 3616413"/>
              <a:gd name="connsiteX24-931" fmla="*/ 112713 w 9401538"/>
              <a:gd name="connsiteY24-932" fmla="*/ 3390987 h 3616413"/>
              <a:gd name="connsiteX25-933" fmla="*/ 1903983 w 9401538"/>
              <a:gd name="connsiteY25-934" fmla="*/ 3390987 h 3616413"/>
              <a:gd name="connsiteX26-935" fmla="*/ 2403999 w 9401538"/>
              <a:gd name="connsiteY26-936" fmla="*/ 2318701 h 3616413"/>
              <a:gd name="connsiteX27-937" fmla="*/ 2450326 w 9401538"/>
              <a:gd name="connsiteY27-938" fmla="*/ 2267223 h 3616413"/>
              <a:gd name="connsiteX28-939" fmla="*/ 2477016 w 9401538"/>
              <a:gd name="connsiteY28-940" fmla="*/ 2256036 h 3616413"/>
              <a:gd name="connsiteX29-941" fmla="*/ 2477198 w 9401538"/>
              <a:gd name="connsiteY29-942" fmla="*/ 2255914 h 3616413"/>
              <a:gd name="connsiteX30-943" fmla="*/ 2477410 w 9401538"/>
              <a:gd name="connsiteY30-944" fmla="*/ 2255871 h 3616413"/>
              <a:gd name="connsiteX31-945" fmla="*/ 2481701 w 9401538"/>
              <a:gd name="connsiteY31-946" fmla="*/ 2254073 h 3616413"/>
              <a:gd name="connsiteX32-947" fmla="*/ 2491784 w 9401538"/>
              <a:gd name="connsiteY32-948" fmla="*/ 2252969 h 3616413"/>
              <a:gd name="connsiteX33-949" fmla="*/ 2521071 w 9401538"/>
              <a:gd name="connsiteY33-950" fmla="*/ 2247056 h 3616413"/>
              <a:gd name="connsiteX34-951" fmla="*/ 4380356 w 9401538"/>
              <a:gd name="connsiteY34-952" fmla="*/ 2247056 h 3616413"/>
              <a:gd name="connsiteX35-953" fmla="*/ 4869509 w 9401538"/>
              <a:gd name="connsiteY35-954" fmla="*/ 1198065 h 3616413"/>
              <a:gd name="connsiteX36-955" fmla="*/ 4915836 w 9401538"/>
              <a:gd name="connsiteY36-956" fmla="*/ 1146587 h 3616413"/>
              <a:gd name="connsiteX37-957" fmla="*/ 4942528 w 9401538"/>
              <a:gd name="connsiteY37-958" fmla="*/ 1135399 h 3616413"/>
              <a:gd name="connsiteX38-959" fmla="*/ 4942709 w 9401538"/>
              <a:gd name="connsiteY38-960" fmla="*/ 1135278 h 3616413"/>
              <a:gd name="connsiteX39-961" fmla="*/ 4942921 w 9401538"/>
              <a:gd name="connsiteY39-962" fmla="*/ 1135235 h 3616413"/>
              <a:gd name="connsiteX40-963" fmla="*/ 4947211 w 9401538"/>
              <a:gd name="connsiteY40-964" fmla="*/ 1133436 h 3616413"/>
              <a:gd name="connsiteX41-965" fmla="*/ 4957295 w 9401538"/>
              <a:gd name="connsiteY41-966" fmla="*/ 1132333 h 3616413"/>
              <a:gd name="connsiteX42-967" fmla="*/ 4986582 w 9401538"/>
              <a:gd name="connsiteY42-968" fmla="*/ 1126420 h 3616413"/>
              <a:gd name="connsiteX43-969" fmla="*/ 6809827 w 9401538"/>
              <a:gd name="connsiteY43-970" fmla="*/ 1126420 h 3616413"/>
              <a:gd name="connsiteX44-971" fmla="*/ 7301677 w 9401538"/>
              <a:gd name="connsiteY44-972" fmla="*/ 71645 h 3616413"/>
              <a:gd name="connsiteX45-973" fmla="*/ 7368524 w 9401538"/>
              <a:gd name="connsiteY45-974" fmla="*/ 10391 h 3616413"/>
              <a:gd name="connsiteX46-975" fmla="*/ 7376924 w 9401538"/>
              <a:gd name="connsiteY46-976" fmla="*/ 9062 h 3616413"/>
              <a:gd name="connsiteX47-977" fmla="*/ 7385233 w 9401538"/>
              <a:gd name="connsiteY47-978" fmla="*/ 5067 h 3616413"/>
              <a:gd name="connsiteX48-979" fmla="*/ 7418750 w 9401538"/>
              <a:gd name="connsiteY48-980" fmla="*/ 0 h 3616413"/>
              <a:gd name="connsiteX0-981" fmla="*/ 7418750 w 9401538"/>
              <a:gd name="connsiteY0-982" fmla="*/ 0 h 3616413"/>
              <a:gd name="connsiteX1-983" fmla="*/ 9288825 w 9401538"/>
              <a:gd name="connsiteY1-984" fmla="*/ 0 h 3616413"/>
              <a:gd name="connsiteX2-985" fmla="*/ 9401538 w 9401538"/>
              <a:gd name="connsiteY2-986" fmla="*/ 112713 h 3616413"/>
              <a:gd name="connsiteX3-987" fmla="*/ 9401537 w 9401538"/>
              <a:gd name="connsiteY3-988" fmla="*/ 112713 h 3616413"/>
              <a:gd name="connsiteX4-989" fmla="*/ 9288824 w 9401538"/>
              <a:gd name="connsiteY4-990" fmla="*/ 225426 h 3616413"/>
              <a:gd name="connsiteX5-991" fmla="*/ 7491386 w 9401538"/>
              <a:gd name="connsiteY5-992" fmla="*/ 225425 h 3616413"/>
              <a:gd name="connsiteX6-993" fmla="*/ 6997539 w 9401538"/>
              <a:gd name="connsiteY6-994" fmla="*/ 1284484 h 3616413"/>
              <a:gd name="connsiteX7-995" fmla="*/ 6885835 w 9401538"/>
              <a:gd name="connsiteY7-996" fmla="*/ 1352833 h 3616413"/>
              <a:gd name="connsiteX8-997" fmla="*/ 6870328 w 9401538"/>
              <a:gd name="connsiteY8-998" fmla="*/ 1349086 h 3616413"/>
              <a:gd name="connsiteX9-999" fmla="*/ 6856656 w 9401538"/>
              <a:gd name="connsiteY9-1000" fmla="*/ 1351846 h 3616413"/>
              <a:gd name="connsiteX10-1001" fmla="*/ 5059219 w 9401538"/>
              <a:gd name="connsiteY10-1002" fmla="*/ 1351845 h 3616413"/>
              <a:gd name="connsiteX11-1003" fmla="*/ 4582039 w 9401538"/>
              <a:gd name="connsiteY11-1004" fmla="*/ 2398998 h 3616413"/>
              <a:gd name="connsiteX12-1005" fmla="*/ 4507576 w 9401538"/>
              <a:gd name="connsiteY12-1006" fmla="*/ 2467894 h 3616413"/>
              <a:gd name="connsiteX13-1007" fmla="*/ 4391145 w 9401538"/>
              <a:gd name="connsiteY13-1008" fmla="*/ 2472482 h 3616413"/>
              <a:gd name="connsiteX14-1009" fmla="*/ 2593708 w 9401538"/>
              <a:gd name="connsiteY14-1010" fmla="*/ 2472481 h 3616413"/>
              <a:gd name="connsiteX15-1011" fmla="*/ 2099861 w 9401538"/>
              <a:gd name="connsiteY15-1012" fmla="*/ 3531540 h 3616413"/>
              <a:gd name="connsiteX16-1013" fmla="*/ 2071936 w 9401538"/>
              <a:gd name="connsiteY16-1014" fmla="*/ 3569396 h 3616413"/>
              <a:gd name="connsiteX17-1015" fmla="*/ 2071924 w 9401538"/>
              <a:gd name="connsiteY17-1016" fmla="*/ 3569403 h 3616413"/>
              <a:gd name="connsiteX18-1017" fmla="*/ 2062487 w 9401538"/>
              <a:gd name="connsiteY18-1018" fmla="*/ 3583400 h 3616413"/>
              <a:gd name="connsiteX19-1019" fmla="*/ 1982787 w 9401538"/>
              <a:gd name="connsiteY19-1020" fmla="*/ 3616413 h 3616413"/>
              <a:gd name="connsiteX20-1021" fmla="*/ 112713 w 9401538"/>
              <a:gd name="connsiteY20-1022" fmla="*/ 3616412 h 3616413"/>
              <a:gd name="connsiteX21-1023" fmla="*/ 8857 w 9401538"/>
              <a:gd name="connsiteY21-1024" fmla="*/ 3547572 h 3616413"/>
              <a:gd name="connsiteX22-1025" fmla="*/ 0 w 9401538"/>
              <a:gd name="connsiteY22-1026" fmla="*/ 3503700 h 3616413"/>
              <a:gd name="connsiteX23-1027" fmla="*/ 8857 w 9401538"/>
              <a:gd name="connsiteY23-1028" fmla="*/ 3459827 h 3616413"/>
              <a:gd name="connsiteX24-1029" fmla="*/ 112713 w 9401538"/>
              <a:gd name="connsiteY24-1030" fmla="*/ 3390987 h 3616413"/>
              <a:gd name="connsiteX25-1031" fmla="*/ 1903983 w 9401538"/>
              <a:gd name="connsiteY25-1032" fmla="*/ 3390987 h 3616413"/>
              <a:gd name="connsiteX26-1033" fmla="*/ 2403999 w 9401538"/>
              <a:gd name="connsiteY26-1034" fmla="*/ 2318701 h 3616413"/>
              <a:gd name="connsiteX27-1035" fmla="*/ 2450326 w 9401538"/>
              <a:gd name="connsiteY27-1036" fmla="*/ 2267223 h 3616413"/>
              <a:gd name="connsiteX28-1037" fmla="*/ 2477016 w 9401538"/>
              <a:gd name="connsiteY28-1038" fmla="*/ 2256036 h 3616413"/>
              <a:gd name="connsiteX29-1039" fmla="*/ 2477198 w 9401538"/>
              <a:gd name="connsiteY29-1040" fmla="*/ 2255914 h 3616413"/>
              <a:gd name="connsiteX30-1041" fmla="*/ 2477410 w 9401538"/>
              <a:gd name="connsiteY30-1042" fmla="*/ 2255871 h 3616413"/>
              <a:gd name="connsiteX31-1043" fmla="*/ 2481701 w 9401538"/>
              <a:gd name="connsiteY31-1044" fmla="*/ 2254073 h 3616413"/>
              <a:gd name="connsiteX32-1045" fmla="*/ 2491784 w 9401538"/>
              <a:gd name="connsiteY32-1046" fmla="*/ 2252969 h 3616413"/>
              <a:gd name="connsiteX33-1047" fmla="*/ 2521071 w 9401538"/>
              <a:gd name="connsiteY33-1048" fmla="*/ 2247056 h 3616413"/>
              <a:gd name="connsiteX34-1049" fmla="*/ 4380356 w 9401538"/>
              <a:gd name="connsiteY34-1050" fmla="*/ 2247056 h 3616413"/>
              <a:gd name="connsiteX35-1051" fmla="*/ 4869509 w 9401538"/>
              <a:gd name="connsiteY35-1052" fmla="*/ 1198065 h 3616413"/>
              <a:gd name="connsiteX36-1053" fmla="*/ 4915836 w 9401538"/>
              <a:gd name="connsiteY36-1054" fmla="*/ 1146587 h 3616413"/>
              <a:gd name="connsiteX37-1055" fmla="*/ 4942528 w 9401538"/>
              <a:gd name="connsiteY37-1056" fmla="*/ 1135399 h 3616413"/>
              <a:gd name="connsiteX38-1057" fmla="*/ 4942709 w 9401538"/>
              <a:gd name="connsiteY38-1058" fmla="*/ 1135278 h 3616413"/>
              <a:gd name="connsiteX39-1059" fmla="*/ 4942921 w 9401538"/>
              <a:gd name="connsiteY39-1060" fmla="*/ 1135235 h 3616413"/>
              <a:gd name="connsiteX40-1061" fmla="*/ 4947211 w 9401538"/>
              <a:gd name="connsiteY40-1062" fmla="*/ 1133436 h 3616413"/>
              <a:gd name="connsiteX41-1063" fmla="*/ 4957295 w 9401538"/>
              <a:gd name="connsiteY41-1064" fmla="*/ 1132333 h 3616413"/>
              <a:gd name="connsiteX42-1065" fmla="*/ 4986582 w 9401538"/>
              <a:gd name="connsiteY42-1066" fmla="*/ 1126420 h 3616413"/>
              <a:gd name="connsiteX43-1067" fmla="*/ 6809827 w 9401538"/>
              <a:gd name="connsiteY43-1068" fmla="*/ 1126420 h 3616413"/>
              <a:gd name="connsiteX44-1069" fmla="*/ 7301677 w 9401538"/>
              <a:gd name="connsiteY44-1070" fmla="*/ 71645 h 3616413"/>
              <a:gd name="connsiteX45-1071" fmla="*/ 7368524 w 9401538"/>
              <a:gd name="connsiteY45-1072" fmla="*/ 10391 h 3616413"/>
              <a:gd name="connsiteX46-1073" fmla="*/ 7376924 w 9401538"/>
              <a:gd name="connsiteY46-1074" fmla="*/ 9062 h 3616413"/>
              <a:gd name="connsiteX47-1075" fmla="*/ 7385233 w 9401538"/>
              <a:gd name="connsiteY47-1076" fmla="*/ 5067 h 3616413"/>
              <a:gd name="connsiteX48-1077" fmla="*/ 7418750 w 9401538"/>
              <a:gd name="connsiteY48-1078" fmla="*/ 0 h 36164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Lst>
            <a:rect l="l" t="t" r="r" b="b"/>
            <a:pathLst>
              <a:path w="9401538" h="3616413">
                <a:moveTo>
                  <a:pt x="7418750" y="0"/>
                </a:moveTo>
                <a:lnTo>
                  <a:pt x="9288825" y="0"/>
                </a:lnTo>
                <a:cubicBezTo>
                  <a:pt x="9351075" y="0"/>
                  <a:pt x="9401538" y="50463"/>
                  <a:pt x="9401538" y="112713"/>
                </a:cubicBezTo>
                <a:lnTo>
                  <a:pt x="9401537" y="112713"/>
                </a:lnTo>
                <a:cubicBezTo>
                  <a:pt x="9401537" y="174963"/>
                  <a:pt x="9351074" y="225426"/>
                  <a:pt x="9288824" y="225426"/>
                </a:cubicBezTo>
                <a:lnTo>
                  <a:pt x="7491386" y="225425"/>
                </a:lnTo>
                <a:lnTo>
                  <a:pt x="6997539" y="1284484"/>
                </a:lnTo>
                <a:cubicBezTo>
                  <a:pt x="6976801" y="1328955"/>
                  <a:pt x="6931970" y="1354503"/>
                  <a:pt x="6885835" y="1352833"/>
                </a:cubicBezTo>
                <a:lnTo>
                  <a:pt x="6870328" y="1349086"/>
                </a:lnTo>
                <a:lnTo>
                  <a:pt x="6856656" y="1351846"/>
                </a:lnTo>
                <a:lnTo>
                  <a:pt x="5059219" y="1351845"/>
                </a:lnTo>
                <a:lnTo>
                  <a:pt x="4582039" y="2398998"/>
                </a:lnTo>
                <a:cubicBezTo>
                  <a:pt x="4569076" y="2439882"/>
                  <a:pt x="4555665" y="2445725"/>
                  <a:pt x="4507576" y="2467894"/>
                </a:cubicBezTo>
                <a:lnTo>
                  <a:pt x="4391145" y="2472482"/>
                </a:lnTo>
                <a:lnTo>
                  <a:pt x="2593708" y="2472481"/>
                </a:lnTo>
                <a:lnTo>
                  <a:pt x="2099861" y="3531540"/>
                </a:lnTo>
                <a:cubicBezTo>
                  <a:pt x="2092948" y="3546364"/>
                  <a:pt x="2083358" y="3559085"/>
                  <a:pt x="2071936" y="3569396"/>
                </a:cubicBezTo>
                <a:cubicBezTo>
                  <a:pt x="2071932" y="3569398"/>
                  <a:pt x="2071928" y="3569401"/>
                  <a:pt x="2071924" y="3569403"/>
                </a:cubicBezTo>
                <a:lnTo>
                  <a:pt x="2062487" y="3583400"/>
                </a:lnTo>
                <a:cubicBezTo>
                  <a:pt x="2042090" y="3603797"/>
                  <a:pt x="2013912" y="3616413"/>
                  <a:pt x="1982787" y="3616413"/>
                </a:cubicBezTo>
                <a:lnTo>
                  <a:pt x="112713" y="3616412"/>
                </a:lnTo>
                <a:cubicBezTo>
                  <a:pt x="66026" y="3616412"/>
                  <a:pt x="25968" y="3588027"/>
                  <a:pt x="8857" y="3547572"/>
                </a:cubicBezTo>
                <a:lnTo>
                  <a:pt x="0" y="3503700"/>
                </a:lnTo>
                <a:lnTo>
                  <a:pt x="8857" y="3459827"/>
                </a:lnTo>
                <a:cubicBezTo>
                  <a:pt x="25968" y="3419373"/>
                  <a:pt x="66026" y="3390987"/>
                  <a:pt x="112713" y="3390987"/>
                </a:cubicBezTo>
                <a:lnTo>
                  <a:pt x="1903983" y="3390987"/>
                </a:lnTo>
                <a:lnTo>
                  <a:pt x="2403999" y="2318701"/>
                </a:lnTo>
                <a:cubicBezTo>
                  <a:pt x="2414368" y="2296465"/>
                  <a:pt x="2430760" y="2278960"/>
                  <a:pt x="2450326" y="2267223"/>
                </a:cubicBezTo>
                <a:lnTo>
                  <a:pt x="2477016" y="2256036"/>
                </a:lnTo>
                <a:lnTo>
                  <a:pt x="2477198" y="2255914"/>
                </a:lnTo>
                <a:lnTo>
                  <a:pt x="2477410" y="2255871"/>
                </a:lnTo>
                <a:lnTo>
                  <a:pt x="2481701" y="2254073"/>
                </a:lnTo>
                <a:lnTo>
                  <a:pt x="2491784" y="2252969"/>
                </a:lnTo>
                <a:lnTo>
                  <a:pt x="2521071" y="2247056"/>
                </a:lnTo>
                <a:lnTo>
                  <a:pt x="4380356" y="2247056"/>
                </a:lnTo>
                <a:lnTo>
                  <a:pt x="4869509" y="1198065"/>
                </a:lnTo>
                <a:cubicBezTo>
                  <a:pt x="4879877" y="1175829"/>
                  <a:pt x="4896269" y="1158324"/>
                  <a:pt x="4915836" y="1146587"/>
                </a:cubicBezTo>
                <a:lnTo>
                  <a:pt x="4942528" y="1135399"/>
                </a:lnTo>
                <a:lnTo>
                  <a:pt x="4942709" y="1135278"/>
                </a:lnTo>
                <a:lnTo>
                  <a:pt x="4942921" y="1135235"/>
                </a:lnTo>
                <a:lnTo>
                  <a:pt x="4947211" y="1133436"/>
                </a:lnTo>
                <a:lnTo>
                  <a:pt x="4957295" y="1132333"/>
                </a:lnTo>
                <a:lnTo>
                  <a:pt x="4986582" y="1126420"/>
                </a:lnTo>
                <a:lnTo>
                  <a:pt x="6809827" y="1126420"/>
                </a:lnTo>
                <a:lnTo>
                  <a:pt x="7301677" y="71645"/>
                </a:lnTo>
                <a:cubicBezTo>
                  <a:pt x="7315502" y="41997"/>
                  <a:pt x="7340035" y="20760"/>
                  <a:pt x="7368524" y="10391"/>
                </a:cubicBezTo>
                <a:lnTo>
                  <a:pt x="7376924" y="9062"/>
                </a:lnTo>
                <a:lnTo>
                  <a:pt x="7385233" y="5067"/>
                </a:lnTo>
                <a:cubicBezTo>
                  <a:pt x="7395821" y="1774"/>
                  <a:pt x="7407078" y="0"/>
                  <a:pt x="7418750" y="0"/>
                </a:cubicBezTo>
                <a:close/>
              </a:path>
            </a:pathLst>
          </a:custGeom>
          <a:solidFill>
            <a:srgbClr val="3C536F">
              <a:alpha val="57000"/>
            </a:srgbClr>
          </a:solidFill>
          <a:ln w="12700" cap="flat" cmpd="sng" algn="ctr">
            <a:noFill/>
            <a:prstDash val="solid"/>
            <a:miter lim="800000"/>
          </a:ln>
          <a:effectLst/>
          <a:scene3d>
            <a:camera prst="perspectiveFront">
              <a:rot lat="899993" lon="0" rev="0"/>
            </a:camera>
            <a:lightRig rig="threePt" dir="t">
              <a:rot lat="0" lon="0" rev="7800000"/>
            </a:lightRig>
          </a:scene3d>
          <a:sp3d extrusionH="2540000">
            <a:extrusionClr>
              <a:srgbClr val="3C536F"/>
            </a:extrusionClr>
          </a:sp3d>
        </p:spPr>
        <p:txBody>
          <a:bodyPr rtlCol="0" anchor="ctr"/>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algn="ctr" defTabSz="685800">
              <a:defRPr/>
            </a:pPr>
            <a:endParaRPr lang="zh-CN" altLang="en-US" sz="1015" kern="0">
              <a:solidFill>
                <a:prstClr val="white"/>
              </a:solidFill>
              <a:ea typeface="SimSun" panose="02010600030101010101" pitchFamily="2" charset="-122"/>
            </a:endParaRPr>
          </a:p>
        </p:txBody>
      </p:sp>
      <p:grpSp>
        <p:nvGrpSpPr>
          <p:cNvPr id="13" name="组合 12"/>
          <p:cNvGrpSpPr/>
          <p:nvPr/>
        </p:nvGrpSpPr>
        <p:grpSpPr>
          <a:xfrm>
            <a:off x="6179185" y="4170680"/>
            <a:ext cx="1403350" cy="598170"/>
            <a:chOff x="8018039" y="1072437"/>
            <a:chExt cx="1870920" cy="797810"/>
          </a:xfrm>
        </p:grpSpPr>
        <p:sp>
          <p:nvSpPr>
            <p:cNvPr id="49" name="任意多边形 48"/>
            <p:cNvSpPr/>
            <p:nvPr/>
          </p:nvSpPr>
          <p:spPr>
            <a:xfrm rot="10800000">
              <a:off x="8589540" y="1079580"/>
              <a:ext cx="727919" cy="790667"/>
            </a:xfrm>
            <a:custGeom>
              <a:avLst/>
              <a:gdLst>
                <a:gd name="connsiteX0" fmla="*/ 738455 w 1459638"/>
                <a:gd name="connsiteY0" fmla="*/ 0 h 2867613"/>
                <a:gd name="connsiteX1" fmla="*/ 729819 w 1459638"/>
                <a:gd name="connsiteY1" fmla="*/ 602 h 2867613"/>
                <a:gd name="connsiteX2" fmla="*/ 721184 w 1459638"/>
                <a:gd name="connsiteY2" fmla="*/ 0 h 2867613"/>
                <a:gd name="connsiteX3" fmla="*/ 716665 w 1459638"/>
                <a:gd name="connsiteY3" fmla="*/ 1520 h 2867613"/>
                <a:gd name="connsiteX4" fmla="*/ 697863 w 1459638"/>
                <a:gd name="connsiteY4" fmla="*/ 2831 h 2867613"/>
                <a:gd name="connsiteX5" fmla="*/ 633411 w 1459638"/>
                <a:gd name="connsiteY5" fmla="*/ 52286 h 2867613"/>
                <a:gd name="connsiteX6" fmla="*/ 14238 w 1459638"/>
                <a:gd name="connsiteY6" fmla="*/ 1124726 h 2867613"/>
                <a:gd name="connsiteX7" fmla="*/ 3634 w 1459638"/>
                <a:gd name="connsiteY7" fmla="*/ 1205270 h 2867613"/>
                <a:gd name="connsiteX8" fmla="*/ 11900 w 1459638"/>
                <a:gd name="connsiteY8" fmla="*/ 1222209 h 2867613"/>
                <a:gd name="connsiteX9" fmla="*/ 12843 w 1459638"/>
                <a:gd name="connsiteY9" fmla="*/ 1226882 h 2867613"/>
                <a:gd name="connsiteX10" fmla="*/ 17684 w 1459638"/>
                <a:gd name="connsiteY10" fmla="*/ 1234061 h 2867613"/>
                <a:gd name="connsiteX11" fmla="*/ 21480 w 1459638"/>
                <a:gd name="connsiteY11" fmla="*/ 1241840 h 2867613"/>
                <a:gd name="connsiteX12" fmla="*/ 25054 w 1459638"/>
                <a:gd name="connsiteY12" fmla="*/ 1244992 h 2867613"/>
                <a:gd name="connsiteX13" fmla="*/ 25909 w 1459638"/>
                <a:gd name="connsiteY13" fmla="*/ 1246260 h 2867613"/>
                <a:gd name="connsiteX14" fmla="*/ 0 w 1459638"/>
                <a:gd name="connsiteY14" fmla="*/ 1246260 h 2867613"/>
                <a:gd name="connsiteX15" fmla="*/ 0 w 1459638"/>
                <a:gd name="connsiteY15" fmla="*/ 2867613 h 2867613"/>
                <a:gd name="connsiteX16" fmla="*/ 1459638 w 1459638"/>
                <a:gd name="connsiteY16" fmla="*/ 2867613 h 2867613"/>
                <a:gd name="connsiteX17" fmla="*/ 1459638 w 1459638"/>
                <a:gd name="connsiteY17" fmla="*/ 1246260 h 2867613"/>
                <a:gd name="connsiteX18" fmla="*/ 1433729 w 1459638"/>
                <a:gd name="connsiteY18" fmla="*/ 1246260 h 2867613"/>
                <a:gd name="connsiteX19" fmla="*/ 1434584 w 1459638"/>
                <a:gd name="connsiteY19" fmla="*/ 1244992 h 2867613"/>
                <a:gd name="connsiteX20" fmla="*/ 1438159 w 1459638"/>
                <a:gd name="connsiteY20" fmla="*/ 1241840 h 2867613"/>
                <a:gd name="connsiteX21" fmla="*/ 1441954 w 1459638"/>
                <a:gd name="connsiteY21" fmla="*/ 1234061 h 2867613"/>
                <a:gd name="connsiteX22" fmla="*/ 1446795 w 1459638"/>
                <a:gd name="connsiteY22" fmla="*/ 1226882 h 2867613"/>
                <a:gd name="connsiteX23" fmla="*/ 1447738 w 1459638"/>
                <a:gd name="connsiteY23" fmla="*/ 1222209 h 2867613"/>
                <a:gd name="connsiteX24" fmla="*/ 1456004 w 1459638"/>
                <a:gd name="connsiteY24" fmla="*/ 1205270 h 2867613"/>
                <a:gd name="connsiteX25" fmla="*/ 1445400 w 1459638"/>
                <a:gd name="connsiteY25" fmla="*/ 1124726 h 2867613"/>
                <a:gd name="connsiteX26" fmla="*/ 826227 w 1459638"/>
                <a:gd name="connsiteY26" fmla="*/ 52286 h 2867613"/>
                <a:gd name="connsiteX27" fmla="*/ 761776 w 1459638"/>
                <a:gd name="connsiteY27" fmla="*/ 2831 h 2867613"/>
                <a:gd name="connsiteX28" fmla="*/ 742974 w 1459638"/>
                <a:gd name="connsiteY28" fmla="*/ 1520 h 2867613"/>
                <a:gd name="connsiteX0-1" fmla="*/ 738455 w 1459638"/>
                <a:gd name="connsiteY0-2" fmla="*/ 0 h 2867613"/>
                <a:gd name="connsiteX1-3" fmla="*/ 729819 w 1459638"/>
                <a:gd name="connsiteY1-4" fmla="*/ 602 h 2867613"/>
                <a:gd name="connsiteX2-5" fmla="*/ 721184 w 1459638"/>
                <a:gd name="connsiteY2-6" fmla="*/ 0 h 2867613"/>
                <a:gd name="connsiteX3-7" fmla="*/ 716665 w 1459638"/>
                <a:gd name="connsiteY3-8" fmla="*/ 1520 h 2867613"/>
                <a:gd name="connsiteX4-9" fmla="*/ 697863 w 1459638"/>
                <a:gd name="connsiteY4-10" fmla="*/ 2831 h 2867613"/>
                <a:gd name="connsiteX5-11" fmla="*/ 633411 w 1459638"/>
                <a:gd name="connsiteY5-12" fmla="*/ 52286 h 2867613"/>
                <a:gd name="connsiteX6-13" fmla="*/ 14238 w 1459638"/>
                <a:gd name="connsiteY6-14" fmla="*/ 1124726 h 2867613"/>
                <a:gd name="connsiteX7-15" fmla="*/ 3634 w 1459638"/>
                <a:gd name="connsiteY7-16" fmla="*/ 1205270 h 2867613"/>
                <a:gd name="connsiteX8-17" fmla="*/ 11900 w 1459638"/>
                <a:gd name="connsiteY8-18" fmla="*/ 1222209 h 2867613"/>
                <a:gd name="connsiteX9-19" fmla="*/ 12843 w 1459638"/>
                <a:gd name="connsiteY9-20" fmla="*/ 1226882 h 2867613"/>
                <a:gd name="connsiteX10-21" fmla="*/ 17684 w 1459638"/>
                <a:gd name="connsiteY10-22" fmla="*/ 1234061 h 2867613"/>
                <a:gd name="connsiteX11-23" fmla="*/ 21480 w 1459638"/>
                <a:gd name="connsiteY11-24" fmla="*/ 1241840 h 2867613"/>
                <a:gd name="connsiteX12-25" fmla="*/ 25054 w 1459638"/>
                <a:gd name="connsiteY12-26" fmla="*/ 1244992 h 2867613"/>
                <a:gd name="connsiteX13-27" fmla="*/ 25909 w 1459638"/>
                <a:gd name="connsiteY13-28" fmla="*/ 1246260 h 2867613"/>
                <a:gd name="connsiteX14-29" fmla="*/ 0 w 1459638"/>
                <a:gd name="connsiteY14-30" fmla="*/ 1246260 h 2867613"/>
                <a:gd name="connsiteX15-31" fmla="*/ 0 w 1459638"/>
                <a:gd name="connsiteY15-32" fmla="*/ 2867613 h 2867613"/>
                <a:gd name="connsiteX16-33" fmla="*/ 1459638 w 1459638"/>
                <a:gd name="connsiteY16-34" fmla="*/ 2867613 h 2867613"/>
                <a:gd name="connsiteX17-35" fmla="*/ 1459638 w 1459638"/>
                <a:gd name="connsiteY17-36" fmla="*/ 1246260 h 2867613"/>
                <a:gd name="connsiteX18-37" fmla="*/ 1433729 w 1459638"/>
                <a:gd name="connsiteY18-38" fmla="*/ 1246260 h 2867613"/>
                <a:gd name="connsiteX19-39" fmla="*/ 1434584 w 1459638"/>
                <a:gd name="connsiteY19-40" fmla="*/ 1244992 h 2867613"/>
                <a:gd name="connsiteX20-41" fmla="*/ 1438159 w 1459638"/>
                <a:gd name="connsiteY20-42" fmla="*/ 1241840 h 2867613"/>
                <a:gd name="connsiteX21-43" fmla="*/ 1446795 w 1459638"/>
                <a:gd name="connsiteY21-44" fmla="*/ 1226882 h 2867613"/>
                <a:gd name="connsiteX22-45" fmla="*/ 1447738 w 1459638"/>
                <a:gd name="connsiteY22-46" fmla="*/ 1222209 h 2867613"/>
                <a:gd name="connsiteX23-47" fmla="*/ 1456004 w 1459638"/>
                <a:gd name="connsiteY23-48" fmla="*/ 1205270 h 2867613"/>
                <a:gd name="connsiteX24-49" fmla="*/ 1445400 w 1459638"/>
                <a:gd name="connsiteY24-50" fmla="*/ 1124726 h 2867613"/>
                <a:gd name="connsiteX25-51" fmla="*/ 826227 w 1459638"/>
                <a:gd name="connsiteY25-52" fmla="*/ 52286 h 2867613"/>
                <a:gd name="connsiteX26-53" fmla="*/ 761776 w 1459638"/>
                <a:gd name="connsiteY26-54" fmla="*/ 2831 h 2867613"/>
                <a:gd name="connsiteX27-55" fmla="*/ 742974 w 1459638"/>
                <a:gd name="connsiteY27-56" fmla="*/ 1520 h 2867613"/>
                <a:gd name="connsiteX28-57" fmla="*/ 738455 w 1459638"/>
                <a:gd name="connsiteY28-58" fmla="*/ 0 h 2867613"/>
                <a:gd name="connsiteX0-59" fmla="*/ 738455 w 1459638"/>
                <a:gd name="connsiteY0-60" fmla="*/ 0 h 2867613"/>
                <a:gd name="connsiteX1-61" fmla="*/ 729819 w 1459638"/>
                <a:gd name="connsiteY1-62" fmla="*/ 602 h 2867613"/>
                <a:gd name="connsiteX2-63" fmla="*/ 721184 w 1459638"/>
                <a:gd name="connsiteY2-64" fmla="*/ 0 h 2867613"/>
                <a:gd name="connsiteX3-65" fmla="*/ 716665 w 1459638"/>
                <a:gd name="connsiteY3-66" fmla="*/ 1520 h 2867613"/>
                <a:gd name="connsiteX4-67" fmla="*/ 697863 w 1459638"/>
                <a:gd name="connsiteY4-68" fmla="*/ 2831 h 2867613"/>
                <a:gd name="connsiteX5-69" fmla="*/ 633411 w 1459638"/>
                <a:gd name="connsiteY5-70" fmla="*/ 52286 h 2867613"/>
                <a:gd name="connsiteX6-71" fmla="*/ 14238 w 1459638"/>
                <a:gd name="connsiteY6-72" fmla="*/ 1124726 h 2867613"/>
                <a:gd name="connsiteX7-73" fmla="*/ 3634 w 1459638"/>
                <a:gd name="connsiteY7-74" fmla="*/ 1205270 h 2867613"/>
                <a:gd name="connsiteX8-75" fmla="*/ 11900 w 1459638"/>
                <a:gd name="connsiteY8-76" fmla="*/ 1222209 h 2867613"/>
                <a:gd name="connsiteX9-77" fmla="*/ 12843 w 1459638"/>
                <a:gd name="connsiteY9-78" fmla="*/ 1226882 h 2867613"/>
                <a:gd name="connsiteX10-79" fmla="*/ 17684 w 1459638"/>
                <a:gd name="connsiteY10-80" fmla="*/ 1234061 h 2867613"/>
                <a:gd name="connsiteX11-81" fmla="*/ 21480 w 1459638"/>
                <a:gd name="connsiteY11-82" fmla="*/ 1241840 h 2867613"/>
                <a:gd name="connsiteX12-83" fmla="*/ 25054 w 1459638"/>
                <a:gd name="connsiteY12-84" fmla="*/ 1244992 h 2867613"/>
                <a:gd name="connsiteX13-85" fmla="*/ 25909 w 1459638"/>
                <a:gd name="connsiteY13-86" fmla="*/ 1246260 h 2867613"/>
                <a:gd name="connsiteX14-87" fmla="*/ 0 w 1459638"/>
                <a:gd name="connsiteY14-88" fmla="*/ 1246260 h 2867613"/>
                <a:gd name="connsiteX15-89" fmla="*/ 0 w 1459638"/>
                <a:gd name="connsiteY15-90" fmla="*/ 2867613 h 2867613"/>
                <a:gd name="connsiteX16-91" fmla="*/ 1459638 w 1459638"/>
                <a:gd name="connsiteY16-92" fmla="*/ 2867613 h 2867613"/>
                <a:gd name="connsiteX17-93" fmla="*/ 1459638 w 1459638"/>
                <a:gd name="connsiteY17-94" fmla="*/ 1246260 h 2867613"/>
                <a:gd name="connsiteX18-95" fmla="*/ 1433729 w 1459638"/>
                <a:gd name="connsiteY18-96" fmla="*/ 1246260 h 2867613"/>
                <a:gd name="connsiteX19-97" fmla="*/ 1434584 w 1459638"/>
                <a:gd name="connsiteY19-98" fmla="*/ 1244992 h 2867613"/>
                <a:gd name="connsiteX20-99" fmla="*/ 1438159 w 1459638"/>
                <a:gd name="connsiteY20-100" fmla="*/ 1241840 h 2867613"/>
                <a:gd name="connsiteX21-101" fmla="*/ 1447738 w 1459638"/>
                <a:gd name="connsiteY21-102" fmla="*/ 1222209 h 2867613"/>
                <a:gd name="connsiteX22-103" fmla="*/ 1456004 w 1459638"/>
                <a:gd name="connsiteY22-104" fmla="*/ 1205270 h 2867613"/>
                <a:gd name="connsiteX23-105" fmla="*/ 1445400 w 1459638"/>
                <a:gd name="connsiteY23-106" fmla="*/ 1124726 h 2867613"/>
                <a:gd name="connsiteX24-107" fmla="*/ 826227 w 1459638"/>
                <a:gd name="connsiteY24-108" fmla="*/ 52286 h 2867613"/>
                <a:gd name="connsiteX25-109" fmla="*/ 761776 w 1459638"/>
                <a:gd name="connsiteY25-110" fmla="*/ 2831 h 2867613"/>
                <a:gd name="connsiteX26-111" fmla="*/ 742974 w 1459638"/>
                <a:gd name="connsiteY26-112" fmla="*/ 1520 h 2867613"/>
                <a:gd name="connsiteX27-113" fmla="*/ 738455 w 1459638"/>
                <a:gd name="connsiteY27-114" fmla="*/ 0 h 2867613"/>
                <a:gd name="connsiteX0-115" fmla="*/ 738455 w 1459638"/>
                <a:gd name="connsiteY0-116" fmla="*/ 0 h 2867613"/>
                <a:gd name="connsiteX1-117" fmla="*/ 729819 w 1459638"/>
                <a:gd name="connsiteY1-118" fmla="*/ 602 h 2867613"/>
                <a:gd name="connsiteX2-119" fmla="*/ 721184 w 1459638"/>
                <a:gd name="connsiteY2-120" fmla="*/ 0 h 2867613"/>
                <a:gd name="connsiteX3-121" fmla="*/ 716665 w 1459638"/>
                <a:gd name="connsiteY3-122" fmla="*/ 1520 h 2867613"/>
                <a:gd name="connsiteX4-123" fmla="*/ 697863 w 1459638"/>
                <a:gd name="connsiteY4-124" fmla="*/ 2831 h 2867613"/>
                <a:gd name="connsiteX5-125" fmla="*/ 633411 w 1459638"/>
                <a:gd name="connsiteY5-126" fmla="*/ 52286 h 2867613"/>
                <a:gd name="connsiteX6-127" fmla="*/ 14238 w 1459638"/>
                <a:gd name="connsiteY6-128" fmla="*/ 1124726 h 2867613"/>
                <a:gd name="connsiteX7-129" fmla="*/ 3634 w 1459638"/>
                <a:gd name="connsiteY7-130" fmla="*/ 1205270 h 2867613"/>
                <a:gd name="connsiteX8-131" fmla="*/ 11900 w 1459638"/>
                <a:gd name="connsiteY8-132" fmla="*/ 1222209 h 2867613"/>
                <a:gd name="connsiteX9-133" fmla="*/ 12843 w 1459638"/>
                <a:gd name="connsiteY9-134" fmla="*/ 1226882 h 2867613"/>
                <a:gd name="connsiteX10-135" fmla="*/ 17684 w 1459638"/>
                <a:gd name="connsiteY10-136" fmla="*/ 1234061 h 2867613"/>
                <a:gd name="connsiteX11-137" fmla="*/ 21480 w 1459638"/>
                <a:gd name="connsiteY11-138" fmla="*/ 1241840 h 2867613"/>
                <a:gd name="connsiteX12-139" fmla="*/ 25054 w 1459638"/>
                <a:gd name="connsiteY12-140" fmla="*/ 1244992 h 2867613"/>
                <a:gd name="connsiteX13-141" fmla="*/ 25909 w 1459638"/>
                <a:gd name="connsiteY13-142" fmla="*/ 1246260 h 2867613"/>
                <a:gd name="connsiteX14-143" fmla="*/ 0 w 1459638"/>
                <a:gd name="connsiteY14-144" fmla="*/ 1246260 h 2867613"/>
                <a:gd name="connsiteX15-145" fmla="*/ 0 w 1459638"/>
                <a:gd name="connsiteY15-146" fmla="*/ 2867613 h 2867613"/>
                <a:gd name="connsiteX16-147" fmla="*/ 1459638 w 1459638"/>
                <a:gd name="connsiteY16-148" fmla="*/ 2867613 h 2867613"/>
                <a:gd name="connsiteX17-149" fmla="*/ 1459638 w 1459638"/>
                <a:gd name="connsiteY17-150" fmla="*/ 1246260 h 2867613"/>
                <a:gd name="connsiteX18-151" fmla="*/ 1433729 w 1459638"/>
                <a:gd name="connsiteY18-152" fmla="*/ 1246260 h 2867613"/>
                <a:gd name="connsiteX19-153" fmla="*/ 1434584 w 1459638"/>
                <a:gd name="connsiteY19-154" fmla="*/ 1244992 h 2867613"/>
                <a:gd name="connsiteX20-155" fmla="*/ 1447738 w 1459638"/>
                <a:gd name="connsiteY20-156" fmla="*/ 1222209 h 2867613"/>
                <a:gd name="connsiteX21-157" fmla="*/ 1456004 w 1459638"/>
                <a:gd name="connsiteY21-158" fmla="*/ 1205270 h 2867613"/>
                <a:gd name="connsiteX22-159" fmla="*/ 1445400 w 1459638"/>
                <a:gd name="connsiteY22-160" fmla="*/ 1124726 h 2867613"/>
                <a:gd name="connsiteX23-161" fmla="*/ 826227 w 1459638"/>
                <a:gd name="connsiteY23-162" fmla="*/ 52286 h 2867613"/>
                <a:gd name="connsiteX24-163" fmla="*/ 761776 w 1459638"/>
                <a:gd name="connsiteY24-164" fmla="*/ 2831 h 2867613"/>
                <a:gd name="connsiteX25-165" fmla="*/ 742974 w 1459638"/>
                <a:gd name="connsiteY25-166" fmla="*/ 1520 h 2867613"/>
                <a:gd name="connsiteX26-167" fmla="*/ 738455 w 1459638"/>
                <a:gd name="connsiteY26-168" fmla="*/ 0 h 2867613"/>
                <a:gd name="connsiteX0-169" fmla="*/ 738455 w 1459638"/>
                <a:gd name="connsiteY0-170" fmla="*/ 0 h 2867613"/>
                <a:gd name="connsiteX1-171" fmla="*/ 729819 w 1459638"/>
                <a:gd name="connsiteY1-172" fmla="*/ 602 h 2867613"/>
                <a:gd name="connsiteX2-173" fmla="*/ 721184 w 1459638"/>
                <a:gd name="connsiteY2-174" fmla="*/ 0 h 2867613"/>
                <a:gd name="connsiteX3-175" fmla="*/ 716665 w 1459638"/>
                <a:gd name="connsiteY3-176" fmla="*/ 1520 h 2867613"/>
                <a:gd name="connsiteX4-177" fmla="*/ 697863 w 1459638"/>
                <a:gd name="connsiteY4-178" fmla="*/ 2831 h 2867613"/>
                <a:gd name="connsiteX5-179" fmla="*/ 633411 w 1459638"/>
                <a:gd name="connsiteY5-180" fmla="*/ 52286 h 2867613"/>
                <a:gd name="connsiteX6-181" fmla="*/ 14238 w 1459638"/>
                <a:gd name="connsiteY6-182" fmla="*/ 1124726 h 2867613"/>
                <a:gd name="connsiteX7-183" fmla="*/ 3634 w 1459638"/>
                <a:gd name="connsiteY7-184" fmla="*/ 1205270 h 2867613"/>
                <a:gd name="connsiteX8-185" fmla="*/ 11900 w 1459638"/>
                <a:gd name="connsiteY8-186" fmla="*/ 1222209 h 2867613"/>
                <a:gd name="connsiteX9-187" fmla="*/ 12843 w 1459638"/>
                <a:gd name="connsiteY9-188" fmla="*/ 1226882 h 2867613"/>
                <a:gd name="connsiteX10-189" fmla="*/ 17684 w 1459638"/>
                <a:gd name="connsiteY10-190" fmla="*/ 1234061 h 2867613"/>
                <a:gd name="connsiteX11-191" fmla="*/ 21480 w 1459638"/>
                <a:gd name="connsiteY11-192" fmla="*/ 1241840 h 2867613"/>
                <a:gd name="connsiteX12-193" fmla="*/ 25054 w 1459638"/>
                <a:gd name="connsiteY12-194" fmla="*/ 1244992 h 2867613"/>
                <a:gd name="connsiteX13-195" fmla="*/ 25909 w 1459638"/>
                <a:gd name="connsiteY13-196" fmla="*/ 1246260 h 2867613"/>
                <a:gd name="connsiteX14-197" fmla="*/ 0 w 1459638"/>
                <a:gd name="connsiteY14-198" fmla="*/ 1246260 h 2867613"/>
                <a:gd name="connsiteX15-199" fmla="*/ 0 w 1459638"/>
                <a:gd name="connsiteY15-200" fmla="*/ 2867613 h 2867613"/>
                <a:gd name="connsiteX16-201" fmla="*/ 1459638 w 1459638"/>
                <a:gd name="connsiteY16-202" fmla="*/ 2867613 h 2867613"/>
                <a:gd name="connsiteX17-203" fmla="*/ 1459638 w 1459638"/>
                <a:gd name="connsiteY17-204" fmla="*/ 1246260 h 2867613"/>
                <a:gd name="connsiteX18-205" fmla="*/ 1433729 w 1459638"/>
                <a:gd name="connsiteY18-206" fmla="*/ 1246260 h 2867613"/>
                <a:gd name="connsiteX19-207" fmla="*/ 1447738 w 1459638"/>
                <a:gd name="connsiteY19-208" fmla="*/ 1222209 h 2867613"/>
                <a:gd name="connsiteX20-209" fmla="*/ 1456004 w 1459638"/>
                <a:gd name="connsiteY20-210" fmla="*/ 1205270 h 2867613"/>
                <a:gd name="connsiteX21-211" fmla="*/ 1445400 w 1459638"/>
                <a:gd name="connsiteY21-212" fmla="*/ 1124726 h 2867613"/>
                <a:gd name="connsiteX22-213" fmla="*/ 826227 w 1459638"/>
                <a:gd name="connsiteY22-214" fmla="*/ 52286 h 2867613"/>
                <a:gd name="connsiteX23-215" fmla="*/ 761776 w 1459638"/>
                <a:gd name="connsiteY23-216" fmla="*/ 2831 h 2867613"/>
                <a:gd name="connsiteX24-217" fmla="*/ 742974 w 1459638"/>
                <a:gd name="connsiteY24-218" fmla="*/ 1520 h 2867613"/>
                <a:gd name="connsiteX25-219" fmla="*/ 738455 w 1459638"/>
                <a:gd name="connsiteY25-220" fmla="*/ 0 h 2867613"/>
                <a:gd name="connsiteX0-221" fmla="*/ 738455 w 1459638"/>
                <a:gd name="connsiteY0-222" fmla="*/ 0 h 2867613"/>
                <a:gd name="connsiteX1-223" fmla="*/ 729819 w 1459638"/>
                <a:gd name="connsiteY1-224" fmla="*/ 602 h 2867613"/>
                <a:gd name="connsiteX2-225" fmla="*/ 721184 w 1459638"/>
                <a:gd name="connsiteY2-226" fmla="*/ 0 h 2867613"/>
                <a:gd name="connsiteX3-227" fmla="*/ 716665 w 1459638"/>
                <a:gd name="connsiteY3-228" fmla="*/ 1520 h 2867613"/>
                <a:gd name="connsiteX4-229" fmla="*/ 697863 w 1459638"/>
                <a:gd name="connsiteY4-230" fmla="*/ 2831 h 2867613"/>
                <a:gd name="connsiteX5-231" fmla="*/ 633411 w 1459638"/>
                <a:gd name="connsiteY5-232" fmla="*/ 52286 h 2867613"/>
                <a:gd name="connsiteX6-233" fmla="*/ 14238 w 1459638"/>
                <a:gd name="connsiteY6-234" fmla="*/ 1124726 h 2867613"/>
                <a:gd name="connsiteX7-235" fmla="*/ 3634 w 1459638"/>
                <a:gd name="connsiteY7-236" fmla="*/ 1205270 h 2867613"/>
                <a:gd name="connsiteX8-237" fmla="*/ 11900 w 1459638"/>
                <a:gd name="connsiteY8-238" fmla="*/ 1222209 h 2867613"/>
                <a:gd name="connsiteX9-239" fmla="*/ 12843 w 1459638"/>
                <a:gd name="connsiteY9-240" fmla="*/ 1226882 h 2867613"/>
                <a:gd name="connsiteX10-241" fmla="*/ 17684 w 1459638"/>
                <a:gd name="connsiteY10-242" fmla="*/ 1234061 h 2867613"/>
                <a:gd name="connsiteX11-243" fmla="*/ 21480 w 1459638"/>
                <a:gd name="connsiteY11-244" fmla="*/ 1241840 h 2867613"/>
                <a:gd name="connsiteX12-245" fmla="*/ 25054 w 1459638"/>
                <a:gd name="connsiteY12-246" fmla="*/ 1244992 h 2867613"/>
                <a:gd name="connsiteX13-247" fmla="*/ 25909 w 1459638"/>
                <a:gd name="connsiteY13-248" fmla="*/ 1246260 h 2867613"/>
                <a:gd name="connsiteX14-249" fmla="*/ 0 w 1459638"/>
                <a:gd name="connsiteY14-250" fmla="*/ 1246260 h 2867613"/>
                <a:gd name="connsiteX15-251" fmla="*/ 0 w 1459638"/>
                <a:gd name="connsiteY15-252" fmla="*/ 2867613 h 2867613"/>
                <a:gd name="connsiteX16-253" fmla="*/ 1459638 w 1459638"/>
                <a:gd name="connsiteY16-254" fmla="*/ 2867613 h 2867613"/>
                <a:gd name="connsiteX17-255" fmla="*/ 1459638 w 1459638"/>
                <a:gd name="connsiteY17-256" fmla="*/ 1246260 h 2867613"/>
                <a:gd name="connsiteX18-257" fmla="*/ 1447738 w 1459638"/>
                <a:gd name="connsiteY18-258" fmla="*/ 1222209 h 2867613"/>
                <a:gd name="connsiteX19-259" fmla="*/ 1456004 w 1459638"/>
                <a:gd name="connsiteY19-260" fmla="*/ 1205270 h 2867613"/>
                <a:gd name="connsiteX20-261" fmla="*/ 1445400 w 1459638"/>
                <a:gd name="connsiteY20-262" fmla="*/ 1124726 h 2867613"/>
                <a:gd name="connsiteX21-263" fmla="*/ 826227 w 1459638"/>
                <a:gd name="connsiteY21-264" fmla="*/ 52286 h 2867613"/>
                <a:gd name="connsiteX22-265" fmla="*/ 761776 w 1459638"/>
                <a:gd name="connsiteY22-266" fmla="*/ 2831 h 2867613"/>
                <a:gd name="connsiteX23-267" fmla="*/ 742974 w 1459638"/>
                <a:gd name="connsiteY23-268" fmla="*/ 1520 h 2867613"/>
                <a:gd name="connsiteX24-269" fmla="*/ 738455 w 1459638"/>
                <a:gd name="connsiteY24-270" fmla="*/ 0 h 2867613"/>
                <a:gd name="connsiteX0-271" fmla="*/ 738455 w 1459638"/>
                <a:gd name="connsiteY0-272" fmla="*/ 0 h 2867613"/>
                <a:gd name="connsiteX1-273" fmla="*/ 729819 w 1459638"/>
                <a:gd name="connsiteY1-274" fmla="*/ 602 h 2867613"/>
                <a:gd name="connsiteX2-275" fmla="*/ 721184 w 1459638"/>
                <a:gd name="connsiteY2-276" fmla="*/ 0 h 2867613"/>
                <a:gd name="connsiteX3-277" fmla="*/ 716665 w 1459638"/>
                <a:gd name="connsiteY3-278" fmla="*/ 1520 h 2867613"/>
                <a:gd name="connsiteX4-279" fmla="*/ 697863 w 1459638"/>
                <a:gd name="connsiteY4-280" fmla="*/ 2831 h 2867613"/>
                <a:gd name="connsiteX5-281" fmla="*/ 633411 w 1459638"/>
                <a:gd name="connsiteY5-282" fmla="*/ 52286 h 2867613"/>
                <a:gd name="connsiteX6-283" fmla="*/ 14238 w 1459638"/>
                <a:gd name="connsiteY6-284" fmla="*/ 1124726 h 2867613"/>
                <a:gd name="connsiteX7-285" fmla="*/ 3634 w 1459638"/>
                <a:gd name="connsiteY7-286" fmla="*/ 1205270 h 2867613"/>
                <a:gd name="connsiteX8-287" fmla="*/ 11900 w 1459638"/>
                <a:gd name="connsiteY8-288" fmla="*/ 1222209 h 2867613"/>
                <a:gd name="connsiteX9-289" fmla="*/ 12843 w 1459638"/>
                <a:gd name="connsiteY9-290" fmla="*/ 1226882 h 2867613"/>
                <a:gd name="connsiteX10-291" fmla="*/ 17684 w 1459638"/>
                <a:gd name="connsiteY10-292" fmla="*/ 1234061 h 2867613"/>
                <a:gd name="connsiteX11-293" fmla="*/ 21480 w 1459638"/>
                <a:gd name="connsiteY11-294" fmla="*/ 1241840 h 2867613"/>
                <a:gd name="connsiteX12-295" fmla="*/ 25054 w 1459638"/>
                <a:gd name="connsiteY12-296" fmla="*/ 1244992 h 2867613"/>
                <a:gd name="connsiteX13-297" fmla="*/ 25909 w 1459638"/>
                <a:gd name="connsiteY13-298" fmla="*/ 1246260 h 2867613"/>
                <a:gd name="connsiteX14-299" fmla="*/ 0 w 1459638"/>
                <a:gd name="connsiteY14-300" fmla="*/ 1246260 h 2867613"/>
                <a:gd name="connsiteX15-301" fmla="*/ 0 w 1459638"/>
                <a:gd name="connsiteY15-302" fmla="*/ 2867613 h 2867613"/>
                <a:gd name="connsiteX16-303" fmla="*/ 1459638 w 1459638"/>
                <a:gd name="connsiteY16-304" fmla="*/ 2867613 h 2867613"/>
                <a:gd name="connsiteX17-305" fmla="*/ 1459638 w 1459638"/>
                <a:gd name="connsiteY17-306" fmla="*/ 1246260 h 2867613"/>
                <a:gd name="connsiteX18-307" fmla="*/ 1456004 w 1459638"/>
                <a:gd name="connsiteY18-308" fmla="*/ 1205270 h 2867613"/>
                <a:gd name="connsiteX19-309" fmla="*/ 1445400 w 1459638"/>
                <a:gd name="connsiteY19-310" fmla="*/ 1124726 h 2867613"/>
                <a:gd name="connsiteX20-311" fmla="*/ 826227 w 1459638"/>
                <a:gd name="connsiteY20-312" fmla="*/ 52286 h 2867613"/>
                <a:gd name="connsiteX21-313" fmla="*/ 761776 w 1459638"/>
                <a:gd name="connsiteY21-314" fmla="*/ 2831 h 2867613"/>
                <a:gd name="connsiteX22-315" fmla="*/ 742974 w 1459638"/>
                <a:gd name="connsiteY22-316" fmla="*/ 1520 h 2867613"/>
                <a:gd name="connsiteX23-317" fmla="*/ 738455 w 1459638"/>
                <a:gd name="connsiteY23-318" fmla="*/ 0 h 2867613"/>
                <a:gd name="connsiteX0-319" fmla="*/ 738455 w 1459638"/>
                <a:gd name="connsiteY0-320" fmla="*/ 0 h 2867613"/>
                <a:gd name="connsiteX1-321" fmla="*/ 729819 w 1459638"/>
                <a:gd name="connsiteY1-322" fmla="*/ 602 h 2867613"/>
                <a:gd name="connsiteX2-323" fmla="*/ 721184 w 1459638"/>
                <a:gd name="connsiteY2-324" fmla="*/ 0 h 2867613"/>
                <a:gd name="connsiteX3-325" fmla="*/ 716665 w 1459638"/>
                <a:gd name="connsiteY3-326" fmla="*/ 1520 h 2867613"/>
                <a:gd name="connsiteX4-327" fmla="*/ 697863 w 1459638"/>
                <a:gd name="connsiteY4-328" fmla="*/ 2831 h 2867613"/>
                <a:gd name="connsiteX5-329" fmla="*/ 633411 w 1459638"/>
                <a:gd name="connsiteY5-330" fmla="*/ 52286 h 2867613"/>
                <a:gd name="connsiteX6-331" fmla="*/ 14238 w 1459638"/>
                <a:gd name="connsiteY6-332" fmla="*/ 1124726 h 2867613"/>
                <a:gd name="connsiteX7-333" fmla="*/ 3634 w 1459638"/>
                <a:gd name="connsiteY7-334" fmla="*/ 1205270 h 2867613"/>
                <a:gd name="connsiteX8-335" fmla="*/ 11900 w 1459638"/>
                <a:gd name="connsiteY8-336" fmla="*/ 1222209 h 2867613"/>
                <a:gd name="connsiteX9-337" fmla="*/ 12843 w 1459638"/>
                <a:gd name="connsiteY9-338" fmla="*/ 1226882 h 2867613"/>
                <a:gd name="connsiteX10-339" fmla="*/ 17684 w 1459638"/>
                <a:gd name="connsiteY10-340" fmla="*/ 1234061 h 2867613"/>
                <a:gd name="connsiteX11-341" fmla="*/ 21480 w 1459638"/>
                <a:gd name="connsiteY11-342" fmla="*/ 1241840 h 2867613"/>
                <a:gd name="connsiteX12-343" fmla="*/ 25054 w 1459638"/>
                <a:gd name="connsiteY12-344" fmla="*/ 1244992 h 2867613"/>
                <a:gd name="connsiteX13-345" fmla="*/ 0 w 1459638"/>
                <a:gd name="connsiteY13-346" fmla="*/ 1246260 h 2867613"/>
                <a:gd name="connsiteX14-347" fmla="*/ 0 w 1459638"/>
                <a:gd name="connsiteY14-348" fmla="*/ 2867613 h 2867613"/>
                <a:gd name="connsiteX15-349" fmla="*/ 1459638 w 1459638"/>
                <a:gd name="connsiteY15-350" fmla="*/ 2867613 h 2867613"/>
                <a:gd name="connsiteX16-351" fmla="*/ 1459638 w 1459638"/>
                <a:gd name="connsiteY16-352" fmla="*/ 1246260 h 2867613"/>
                <a:gd name="connsiteX17-353" fmla="*/ 1456004 w 1459638"/>
                <a:gd name="connsiteY17-354" fmla="*/ 1205270 h 2867613"/>
                <a:gd name="connsiteX18-355" fmla="*/ 1445400 w 1459638"/>
                <a:gd name="connsiteY18-356" fmla="*/ 1124726 h 2867613"/>
                <a:gd name="connsiteX19-357" fmla="*/ 826227 w 1459638"/>
                <a:gd name="connsiteY19-358" fmla="*/ 52286 h 2867613"/>
                <a:gd name="connsiteX20-359" fmla="*/ 761776 w 1459638"/>
                <a:gd name="connsiteY20-360" fmla="*/ 2831 h 2867613"/>
                <a:gd name="connsiteX21-361" fmla="*/ 742974 w 1459638"/>
                <a:gd name="connsiteY21-362" fmla="*/ 1520 h 2867613"/>
                <a:gd name="connsiteX22-363" fmla="*/ 738455 w 1459638"/>
                <a:gd name="connsiteY22-364" fmla="*/ 0 h 2867613"/>
                <a:gd name="connsiteX0-365" fmla="*/ 738455 w 1459638"/>
                <a:gd name="connsiteY0-366" fmla="*/ 0 h 2867613"/>
                <a:gd name="connsiteX1-367" fmla="*/ 729819 w 1459638"/>
                <a:gd name="connsiteY1-368" fmla="*/ 602 h 2867613"/>
                <a:gd name="connsiteX2-369" fmla="*/ 721184 w 1459638"/>
                <a:gd name="connsiteY2-370" fmla="*/ 0 h 2867613"/>
                <a:gd name="connsiteX3-371" fmla="*/ 716665 w 1459638"/>
                <a:gd name="connsiteY3-372" fmla="*/ 1520 h 2867613"/>
                <a:gd name="connsiteX4-373" fmla="*/ 697863 w 1459638"/>
                <a:gd name="connsiteY4-374" fmla="*/ 2831 h 2867613"/>
                <a:gd name="connsiteX5-375" fmla="*/ 633411 w 1459638"/>
                <a:gd name="connsiteY5-376" fmla="*/ 52286 h 2867613"/>
                <a:gd name="connsiteX6-377" fmla="*/ 14238 w 1459638"/>
                <a:gd name="connsiteY6-378" fmla="*/ 1124726 h 2867613"/>
                <a:gd name="connsiteX7-379" fmla="*/ 3634 w 1459638"/>
                <a:gd name="connsiteY7-380" fmla="*/ 1205270 h 2867613"/>
                <a:gd name="connsiteX8-381" fmla="*/ 11900 w 1459638"/>
                <a:gd name="connsiteY8-382" fmla="*/ 1222209 h 2867613"/>
                <a:gd name="connsiteX9-383" fmla="*/ 12843 w 1459638"/>
                <a:gd name="connsiteY9-384" fmla="*/ 1226882 h 2867613"/>
                <a:gd name="connsiteX10-385" fmla="*/ 17684 w 1459638"/>
                <a:gd name="connsiteY10-386" fmla="*/ 1234061 h 2867613"/>
                <a:gd name="connsiteX11-387" fmla="*/ 21480 w 1459638"/>
                <a:gd name="connsiteY11-388" fmla="*/ 1241840 h 2867613"/>
                <a:gd name="connsiteX12-389" fmla="*/ 0 w 1459638"/>
                <a:gd name="connsiteY12-390" fmla="*/ 1246260 h 2867613"/>
                <a:gd name="connsiteX13-391" fmla="*/ 0 w 1459638"/>
                <a:gd name="connsiteY13-392" fmla="*/ 2867613 h 2867613"/>
                <a:gd name="connsiteX14-393" fmla="*/ 1459638 w 1459638"/>
                <a:gd name="connsiteY14-394" fmla="*/ 2867613 h 2867613"/>
                <a:gd name="connsiteX15-395" fmla="*/ 1459638 w 1459638"/>
                <a:gd name="connsiteY15-396" fmla="*/ 1246260 h 2867613"/>
                <a:gd name="connsiteX16-397" fmla="*/ 1456004 w 1459638"/>
                <a:gd name="connsiteY16-398" fmla="*/ 1205270 h 2867613"/>
                <a:gd name="connsiteX17-399" fmla="*/ 1445400 w 1459638"/>
                <a:gd name="connsiteY17-400" fmla="*/ 1124726 h 2867613"/>
                <a:gd name="connsiteX18-401" fmla="*/ 826227 w 1459638"/>
                <a:gd name="connsiteY18-402" fmla="*/ 52286 h 2867613"/>
                <a:gd name="connsiteX19-403" fmla="*/ 761776 w 1459638"/>
                <a:gd name="connsiteY19-404" fmla="*/ 2831 h 2867613"/>
                <a:gd name="connsiteX20-405" fmla="*/ 742974 w 1459638"/>
                <a:gd name="connsiteY20-406" fmla="*/ 1520 h 2867613"/>
                <a:gd name="connsiteX21-407" fmla="*/ 738455 w 1459638"/>
                <a:gd name="connsiteY21-408" fmla="*/ 0 h 2867613"/>
                <a:gd name="connsiteX0-409" fmla="*/ 738455 w 1459638"/>
                <a:gd name="connsiteY0-410" fmla="*/ 0 h 2867613"/>
                <a:gd name="connsiteX1-411" fmla="*/ 729819 w 1459638"/>
                <a:gd name="connsiteY1-412" fmla="*/ 602 h 2867613"/>
                <a:gd name="connsiteX2-413" fmla="*/ 721184 w 1459638"/>
                <a:gd name="connsiteY2-414" fmla="*/ 0 h 2867613"/>
                <a:gd name="connsiteX3-415" fmla="*/ 716665 w 1459638"/>
                <a:gd name="connsiteY3-416" fmla="*/ 1520 h 2867613"/>
                <a:gd name="connsiteX4-417" fmla="*/ 697863 w 1459638"/>
                <a:gd name="connsiteY4-418" fmla="*/ 2831 h 2867613"/>
                <a:gd name="connsiteX5-419" fmla="*/ 633411 w 1459638"/>
                <a:gd name="connsiteY5-420" fmla="*/ 52286 h 2867613"/>
                <a:gd name="connsiteX6-421" fmla="*/ 14238 w 1459638"/>
                <a:gd name="connsiteY6-422" fmla="*/ 1124726 h 2867613"/>
                <a:gd name="connsiteX7-423" fmla="*/ 3634 w 1459638"/>
                <a:gd name="connsiteY7-424" fmla="*/ 1205270 h 2867613"/>
                <a:gd name="connsiteX8-425" fmla="*/ 11900 w 1459638"/>
                <a:gd name="connsiteY8-426" fmla="*/ 1222209 h 2867613"/>
                <a:gd name="connsiteX9-427" fmla="*/ 12843 w 1459638"/>
                <a:gd name="connsiteY9-428" fmla="*/ 1226882 h 2867613"/>
                <a:gd name="connsiteX10-429" fmla="*/ 17684 w 1459638"/>
                <a:gd name="connsiteY10-430" fmla="*/ 1234061 h 2867613"/>
                <a:gd name="connsiteX11-431" fmla="*/ 0 w 1459638"/>
                <a:gd name="connsiteY11-432" fmla="*/ 1246260 h 2867613"/>
                <a:gd name="connsiteX12-433" fmla="*/ 0 w 1459638"/>
                <a:gd name="connsiteY12-434" fmla="*/ 2867613 h 2867613"/>
                <a:gd name="connsiteX13-435" fmla="*/ 1459638 w 1459638"/>
                <a:gd name="connsiteY13-436" fmla="*/ 2867613 h 2867613"/>
                <a:gd name="connsiteX14-437" fmla="*/ 1459638 w 1459638"/>
                <a:gd name="connsiteY14-438" fmla="*/ 1246260 h 2867613"/>
                <a:gd name="connsiteX15-439" fmla="*/ 1456004 w 1459638"/>
                <a:gd name="connsiteY15-440" fmla="*/ 1205270 h 2867613"/>
                <a:gd name="connsiteX16-441" fmla="*/ 1445400 w 1459638"/>
                <a:gd name="connsiteY16-442" fmla="*/ 1124726 h 2867613"/>
                <a:gd name="connsiteX17-443" fmla="*/ 826227 w 1459638"/>
                <a:gd name="connsiteY17-444" fmla="*/ 52286 h 2867613"/>
                <a:gd name="connsiteX18-445" fmla="*/ 761776 w 1459638"/>
                <a:gd name="connsiteY18-446" fmla="*/ 2831 h 2867613"/>
                <a:gd name="connsiteX19-447" fmla="*/ 742974 w 1459638"/>
                <a:gd name="connsiteY19-448" fmla="*/ 1520 h 2867613"/>
                <a:gd name="connsiteX20-449" fmla="*/ 738455 w 1459638"/>
                <a:gd name="connsiteY20-450" fmla="*/ 0 h 2867613"/>
                <a:gd name="connsiteX0-451" fmla="*/ 738455 w 1459638"/>
                <a:gd name="connsiteY0-452" fmla="*/ 0 h 2867613"/>
                <a:gd name="connsiteX1-453" fmla="*/ 729819 w 1459638"/>
                <a:gd name="connsiteY1-454" fmla="*/ 602 h 2867613"/>
                <a:gd name="connsiteX2-455" fmla="*/ 721184 w 1459638"/>
                <a:gd name="connsiteY2-456" fmla="*/ 0 h 2867613"/>
                <a:gd name="connsiteX3-457" fmla="*/ 716665 w 1459638"/>
                <a:gd name="connsiteY3-458" fmla="*/ 1520 h 2867613"/>
                <a:gd name="connsiteX4-459" fmla="*/ 697863 w 1459638"/>
                <a:gd name="connsiteY4-460" fmla="*/ 2831 h 2867613"/>
                <a:gd name="connsiteX5-461" fmla="*/ 633411 w 1459638"/>
                <a:gd name="connsiteY5-462" fmla="*/ 52286 h 2867613"/>
                <a:gd name="connsiteX6-463" fmla="*/ 14238 w 1459638"/>
                <a:gd name="connsiteY6-464" fmla="*/ 1124726 h 2867613"/>
                <a:gd name="connsiteX7-465" fmla="*/ 3634 w 1459638"/>
                <a:gd name="connsiteY7-466" fmla="*/ 1205270 h 2867613"/>
                <a:gd name="connsiteX8-467" fmla="*/ 11900 w 1459638"/>
                <a:gd name="connsiteY8-468" fmla="*/ 1222209 h 2867613"/>
                <a:gd name="connsiteX9-469" fmla="*/ 12843 w 1459638"/>
                <a:gd name="connsiteY9-470" fmla="*/ 1226882 h 2867613"/>
                <a:gd name="connsiteX10-471" fmla="*/ 0 w 1459638"/>
                <a:gd name="connsiteY10-472" fmla="*/ 1246260 h 2867613"/>
                <a:gd name="connsiteX11-473" fmla="*/ 0 w 1459638"/>
                <a:gd name="connsiteY11-474" fmla="*/ 2867613 h 2867613"/>
                <a:gd name="connsiteX12-475" fmla="*/ 1459638 w 1459638"/>
                <a:gd name="connsiteY12-476" fmla="*/ 2867613 h 2867613"/>
                <a:gd name="connsiteX13-477" fmla="*/ 1459638 w 1459638"/>
                <a:gd name="connsiteY13-478" fmla="*/ 1246260 h 2867613"/>
                <a:gd name="connsiteX14-479" fmla="*/ 1456004 w 1459638"/>
                <a:gd name="connsiteY14-480" fmla="*/ 1205270 h 2867613"/>
                <a:gd name="connsiteX15-481" fmla="*/ 1445400 w 1459638"/>
                <a:gd name="connsiteY15-482" fmla="*/ 1124726 h 2867613"/>
                <a:gd name="connsiteX16-483" fmla="*/ 826227 w 1459638"/>
                <a:gd name="connsiteY16-484" fmla="*/ 52286 h 2867613"/>
                <a:gd name="connsiteX17-485" fmla="*/ 761776 w 1459638"/>
                <a:gd name="connsiteY17-486" fmla="*/ 2831 h 2867613"/>
                <a:gd name="connsiteX18-487" fmla="*/ 742974 w 1459638"/>
                <a:gd name="connsiteY18-488" fmla="*/ 1520 h 2867613"/>
                <a:gd name="connsiteX19-489" fmla="*/ 738455 w 1459638"/>
                <a:gd name="connsiteY19-490" fmla="*/ 0 h 2867613"/>
                <a:gd name="connsiteX0-491" fmla="*/ 738455 w 1459638"/>
                <a:gd name="connsiteY0-492" fmla="*/ 0 h 2867613"/>
                <a:gd name="connsiteX1-493" fmla="*/ 729819 w 1459638"/>
                <a:gd name="connsiteY1-494" fmla="*/ 602 h 2867613"/>
                <a:gd name="connsiteX2-495" fmla="*/ 721184 w 1459638"/>
                <a:gd name="connsiteY2-496" fmla="*/ 0 h 2867613"/>
                <a:gd name="connsiteX3-497" fmla="*/ 716665 w 1459638"/>
                <a:gd name="connsiteY3-498" fmla="*/ 1520 h 2867613"/>
                <a:gd name="connsiteX4-499" fmla="*/ 697863 w 1459638"/>
                <a:gd name="connsiteY4-500" fmla="*/ 2831 h 2867613"/>
                <a:gd name="connsiteX5-501" fmla="*/ 633411 w 1459638"/>
                <a:gd name="connsiteY5-502" fmla="*/ 52286 h 2867613"/>
                <a:gd name="connsiteX6-503" fmla="*/ 14238 w 1459638"/>
                <a:gd name="connsiteY6-504" fmla="*/ 1124726 h 2867613"/>
                <a:gd name="connsiteX7-505" fmla="*/ 3634 w 1459638"/>
                <a:gd name="connsiteY7-506" fmla="*/ 1205270 h 2867613"/>
                <a:gd name="connsiteX8-507" fmla="*/ 11900 w 1459638"/>
                <a:gd name="connsiteY8-508" fmla="*/ 1222209 h 2867613"/>
                <a:gd name="connsiteX9-509" fmla="*/ 0 w 1459638"/>
                <a:gd name="connsiteY9-510" fmla="*/ 1246260 h 2867613"/>
                <a:gd name="connsiteX10-511" fmla="*/ 0 w 1459638"/>
                <a:gd name="connsiteY10-512" fmla="*/ 2867613 h 2867613"/>
                <a:gd name="connsiteX11-513" fmla="*/ 1459638 w 1459638"/>
                <a:gd name="connsiteY11-514" fmla="*/ 2867613 h 2867613"/>
                <a:gd name="connsiteX12-515" fmla="*/ 1459638 w 1459638"/>
                <a:gd name="connsiteY12-516" fmla="*/ 1246260 h 2867613"/>
                <a:gd name="connsiteX13-517" fmla="*/ 1456004 w 1459638"/>
                <a:gd name="connsiteY13-518" fmla="*/ 1205270 h 2867613"/>
                <a:gd name="connsiteX14-519" fmla="*/ 1445400 w 1459638"/>
                <a:gd name="connsiteY14-520" fmla="*/ 1124726 h 2867613"/>
                <a:gd name="connsiteX15-521" fmla="*/ 826227 w 1459638"/>
                <a:gd name="connsiteY15-522" fmla="*/ 52286 h 2867613"/>
                <a:gd name="connsiteX16-523" fmla="*/ 761776 w 1459638"/>
                <a:gd name="connsiteY16-524" fmla="*/ 2831 h 2867613"/>
                <a:gd name="connsiteX17-525" fmla="*/ 742974 w 1459638"/>
                <a:gd name="connsiteY17-526" fmla="*/ 1520 h 2867613"/>
                <a:gd name="connsiteX18-527" fmla="*/ 738455 w 1459638"/>
                <a:gd name="connsiteY18-528" fmla="*/ 0 h 2867613"/>
                <a:gd name="connsiteX0-529" fmla="*/ 738455 w 1459638"/>
                <a:gd name="connsiteY0-530" fmla="*/ 0 h 2867613"/>
                <a:gd name="connsiteX1-531" fmla="*/ 729819 w 1459638"/>
                <a:gd name="connsiteY1-532" fmla="*/ 602 h 2867613"/>
                <a:gd name="connsiteX2-533" fmla="*/ 721184 w 1459638"/>
                <a:gd name="connsiteY2-534" fmla="*/ 0 h 2867613"/>
                <a:gd name="connsiteX3-535" fmla="*/ 716665 w 1459638"/>
                <a:gd name="connsiteY3-536" fmla="*/ 1520 h 2867613"/>
                <a:gd name="connsiteX4-537" fmla="*/ 697863 w 1459638"/>
                <a:gd name="connsiteY4-538" fmla="*/ 2831 h 2867613"/>
                <a:gd name="connsiteX5-539" fmla="*/ 633411 w 1459638"/>
                <a:gd name="connsiteY5-540" fmla="*/ 52286 h 2867613"/>
                <a:gd name="connsiteX6-541" fmla="*/ 14238 w 1459638"/>
                <a:gd name="connsiteY6-542" fmla="*/ 1124726 h 2867613"/>
                <a:gd name="connsiteX7-543" fmla="*/ 3634 w 1459638"/>
                <a:gd name="connsiteY7-544" fmla="*/ 1205270 h 2867613"/>
                <a:gd name="connsiteX8-545" fmla="*/ 0 w 1459638"/>
                <a:gd name="connsiteY8-546" fmla="*/ 1246260 h 2867613"/>
                <a:gd name="connsiteX9-547" fmla="*/ 0 w 1459638"/>
                <a:gd name="connsiteY9-548" fmla="*/ 2867613 h 2867613"/>
                <a:gd name="connsiteX10-549" fmla="*/ 1459638 w 1459638"/>
                <a:gd name="connsiteY10-550" fmla="*/ 2867613 h 2867613"/>
                <a:gd name="connsiteX11-551" fmla="*/ 1459638 w 1459638"/>
                <a:gd name="connsiteY11-552" fmla="*/ 1246260 h 2867613"/>
                <a:gd name="connsiteX12-553" fmla="*/ 1456004 w 1459638"/>
                <a:gd name="connsiteY12-554" fmla="*/ 1205270 h 2867613"/>
                <a:gd name="connsiteX13-555" fmla="*/ 1445400 w 1459638"/>
                <a:gd name="connsiteY13-556" fmla="*/ 1124726 h 2867613"/>
                <a:gd name="connsiteX14-557" fmla="*/ 826227 w 1459638"/>
                <a:gd name="connsiteY14-558" fmla="*/ 52286 h 2867613"/>
                <a:gd name="connsiteX15-559" fmla="*/ 761776 w 1459638"/>
                <a:gd name="connsiteY15-560" fmla="*/ 2831 h 2867613"/>
                <a:gd name="connsiteX16-561" fmla="*/ 742974 w 1459638"/>
                <a:gd name="connsiteY16-562" fmla="*/ 1520 h 2867613"/>
                <a:gd name="connsiteX17-563" fmla="*/ 738455 w 1459638"/>
                <a:gd name="connsiteY17-564" fmla="*/ 0 h 2867613"/>
                <a:gd name="connsiteX0-565" fmla="*/ 738455 w 1461451"/>
                <a:gd name="connsiteY0-566" fmla="*/ 0 h 2867613"/>
                <a:gd name="connsiteX1-567" fmla="*/ 729819 w 1461451"/>
                <a:gd name="connsiteY1-568" fmla="*/ 602 h 2867613"/>
                <a:gd name="connsiteX2-569" fmla="*/ 721184 w 1461451"/>
                <a:gd name="connsiteY2-570" fmla="*/ 0 h 2867613"/>
                <a:gd name="connsiteX3-571" fmla="*/ 716665 w 1461451"/>
                <a:gd name="connsiteY3-572" fmla="*/ 1520 h 2867613"/>
                <a:gd name="connsiteX4-573" fmla="*/ 697863 w 1461451"/>
                <a:gd name="connsiteY4-574" fmla="*/ 2831 h 2867613"/>
                <a:gd name="connsiteX5-575" fmla="*/ 633411 w 1461451"/>
                <a:gd name="connsiteY5-576" fmla="*/ 52286 h 2867613"/>
                <a:gd name="connsiteX6-577" fmla="*/ 14238 w 1461451"/>
                <a:gd name="connsiteY6-578" fmla="*/ 1124726 h 2867613"/>
                <a:gd name="connsiteX7-579" fmla="*/ 3634 w 1461451"/>
                <a:gd name="connsiteY7-580" fmla="*/ 1205270 h 2867613"/>
                <a:gd name="connsiteX8-581" fmla="*/ 0 w 1461451"/>
                <a:gd name="connsiteY8-582" fmla="*/ 1246260 h 2867613"/>
                <a:gd name="connsiteX9-583" fmla="*/ 0 w 1461451"/>
                <a:gd name="connsiteY9-584" fmla="*/ 2867613 h 2867613"/>
                <a:gd name="connsiteX10-585" fmla="*/ 1459638 w 1461451"/>
                <a:gd name="connsiteY10-586" fmla="*/ 2867613 h 2867613"/>
                <a:gd name="connsiteX11-587" fmla="*/ 1459638 w 1461451"/>
                <a:gd name="connsiteY11-588" fmla="*/ 1246260 h 2867613"/>
                <a:gd name="connsiteX12-589" fmla="*/ 1458385 w 1461451"/>
                <a:gd name="connsiteY12-590" fmla="*/ 1205270 h 2867613"/>
                <a:gd name="connsiteX13-591" fmla="*/ 1445400 w 1461451"/>
                <a:gd name="connsiteY13-592" fmla="*/ 1124726 h 2867613"/>
                <a:gd name="connsiteX14-593" fmla="*/ 826227 w 1461451"/>
                <a:gd name="connsiteY14-594" fmla="*/ 52286 h 2867613"/>
                <a:gd name="connsiteX15-595" fmla="*/ 761776 w 1461451"/>
                <a:gd name="connsiteY15-596" fmla="*/ 2831 h 2867613"/>
                <a:gd name="connsiteX16-597" fmla="*/ 742974 w 1461451"/>
                <a:gd name="connsiteY16-598" fmla="*/ 1520 h 2867613"/>
                <a:gd name="connsiteX17-599" fmla="*/ 738455 w 1461451"/>
                <a:gd name="connsiteY17-600" fmla="*/ 0 h 2867613"/>
                <a:gd name="connsiteX0-601" fmla="*/ 738455 w 1461451"/>
                <a:gd name="connsiteY0-602" fmla="*/ 0 h 2867613"/>
                <a:gd name="connsiteX1-603" fmla="*/ 729819 w 1461451"/>
                <a:gd name="connsiteY1-604" fmla="*/ 602 h 2867613"/>
                <a:gd name="connsiteX2-605" fmla="*/ 721184 w 1461451"/>
                <a:gd name="connsiteY2-606" fmla="*/ 0 h 2867613"/>
                <a:gd name="connsiteX3-607" fmla="*/ 716665 w 1461451"/>
                <a:gd name="connsiteY3-608" fmla="*/ 1520 h 2867613"/>
                <a:gd name="connsiteX4-609" fmla="*/ 697863 w 1461451"/>
                <a:gd name="connsiteY4-610" fmla="*/ 2831 h 2867613"/>
                <a:gd name="connsiteX5-611" fmla="*/ 633411 w 1461451"/>
                <a:gd name="connsiteY5-612" fmla="*/ 52286 h 2867613"/>
                <a:gd name="connsiteX6-613" fmla="*/ 14238 w 1461451"/>
                <a:gd name="connsiteY6-614" fmla="*/ 1124726 h 2867613"/>
                <a:gd name="connsiteX7-615" fmla="*/ 3634 w 1461451"/>
                <a:gd name="connsiteY7-616" fmla="*/ 1205270 h 2867613"/>
                <a:gd name="connsiteX8-617" fmla="*/ 0 w 1461451"/>
                <a:gd name="connsiteY8-618" fmla="*/ 1246260 h 2867613"/>
                <a:gd name="connsiteX9-619" fmla="*/ 0 w 1461451"/>
                <a:gd name="connsiteY9-620" fmla="*/ 2867613 h 2867613"/>
                <a:gd name="connsiteX10-621" fmla="*/ 1459638 w 1461451"/>
                <a:gd name="connsiteY10-622" fmla="*/ 2867613 h 2867613"/>
                <a:gd name="connsiteX11-623" fmla="*/ 1459638 w 1461451"/>
                <a:gd name="connsiteY11-624" fmla="*/ 1246260 h 2867613"/>
                <a:gd name="connsiteX12-625" fmla="*/ 1458385 w 1461451"/>
                <a:gd name="connsiteY12-626" fmla="*/ 1205270 h 2867613"/>
                <a:gd name="connsiteX13-627" fmla="*/ 1445400 w 1461451"/>
                <a:gd name="connsiteY13-628" fmla="*/ 1124726 h 2867613"/>
                <a:gd name="connsiteX14-629" fmla="*/ 826227 w 1461451"/>
                <a:gd name="connsiteY14-630" fmla="*/ 52286 h 2867613"/>
                <a:gd name="connsiteX15-631" fmla="*/ 761776 w 1461451"/>
                <a:gd name="connsiteY15-632" fmla="*/ 2831 h 2867613"/>
                <a:gd name="connsiteX16-633" fmla="*/ 742974 w 1461451"/>
                <a:gd name="connsiteY16-634" fmla="*/ 1520 h 2867613"/>
                <a:gd name="connsiteX17-635" fmla="*/ 738455 w 1461451"/>
                <a:gd name="connsiteY17-636" fmla="*/ 0 h 2867613"/>
                <a:gd name="connsiteX0-637" fmla="*/ 738455 w 1459638"/>
                <a:gd name="connsiteY0-638" fmla="*/ 0 h 2867613"/>
                <a:gd name="connsiteX1-639" fmla="*/ 729819 w 1459638"/>
                <a:gd name="connsiteY1-640" fmla="*/ 602 h 2867613"/>
                <a:gd name="connsiteX2-641" fmla="*/ 721184 w 1459638"/>
                <a:gd name="connsiteY2-642" fmla="*/ 0 h 2867613"/>
                <a:gd name="connsiteX3-643" fmla="*/ 716665 w 1459638"/>
                <a:gd name="connsiteY3-644" fmla="*/ 1520 h 2867613"/>
                <a:gd name="connsiteX4-645" fmla="*/ 697863 w 1459638"/>
                <a:gd name="connsiteY4-646" fmla="*/ 2831 h 2867613"/>
                <a:gd name="connsiteX5-647" fmla="*/ 633411 w 1459638"/>
                <a:gd name="connsiteY5-648" fmla="*/ 52286 h 2867613"/>
                <a:gd name="connsiteX6-649" fmla="*/ 14238 w 1459638"/>
                <a:gd name="connsiteY6-650" fmla="*/ 1124726 h 2867613"/>
                <a:gd name="connsiteX7-651" fmla="*/ 3634 w 1459638"/>
                <a:gd name="connsiteY7-652" fmla="*/ 1205270 h 2867613"/>
                <a:gd name="connsiteX8-653" fmla="*/ 0 w 1459638"/>
                <a:gd name="connsiteY8-654" fmla="*/ 1246260 h 2867613"/>
                <a:gd name="connsiteX9-655" fmla="*/ 0 w 1459638"/>
                <a:gd name="connsiteY9-656" fmla="*/ 2867613 h 2867613"/>
                <a:gd name="connsiteX10-657" fmla="*/ 1459638 w 1459638"/>
                <a:gd name="connsiteY10-658" fmla="*/ 2867613 h 2867613"/>
                <a:gd name="connsiteX11-659" fmla="*/ 1459638 w 1459638"/>
                <a:gd name="connsiteY11-660" fmla="*/ 1246260 h 2867613"/>
                <a:gd name="connsiteX12-661" fmla="*/ 1458385 w 1459638"/>
                <a:gd name="connsiteY12-662" fmla="*/ 1205270 h 2867613"/>
                <a:gd name="connsiteX13-663" fmla="*/ 1445400 w 1459638"/>
                <a:gd name="connsiteY13-664" fmla="*/ 1124726 h 2867613"/>
                <a:gd name="connsiteX14-665" fmla="*/ 826227 w 1459638"/>
                <a:gd name="connsiteY14-666" fmla="*/ 52286 h 2867613"/>
                <a:gd name="connsiteX15-667" fmla="*/ 761776 w 1459638"/>
                <a:gd name="connsiteY15-668" fmla="*/ 2831 h 2867613"/>
                <a:gd name="connsiteX16-669" fmla="*/ 742974 w 1459638"/>
                <a:gd name="connsiteY16-670" fmla="*/ 1520 h 2867613"/>
                <a:gd name="connsiteX17-671" fmla="*/ 738455 w 1459638"/>
                <a:gd name="connsiteY17-672" fmla="*/ 0 h 2867613"/>
                <a:gd name="connsiteX0-673" fmla="*/ 738455 w 1459638"/>
                <a:gd name="connsiteY0-674" fmla="*/ 0 h 2867613"/>
                <a:gd name="connsiteX1-675" fmla="*/ 729819 w 1459638"/>
                <a:gd name="connsiteY1-676" fmla="*/ 602 h 2867613"/>
                <a:gd name="connsiteX2-677" fmla="*/ 721184 w 1459638"/>
                <a:gd name="connsiteY2-678" fmla="*/ 0 h 2867613"/>
                <a:gd name="connsiteX3-679" fmla="*/ 716665 w 1459638"/>
                <a:gd name="connsiteY3-680" fmla="*/ 1520 h 2867613"/>
                <a:gd name="connsiteX4-681" fmla="*/ 697863 w 1459638"/>
                <a:gd name="connsiteY4-682" fmla="*/ 2831 h 2867613"/>
                <a:gd name="connsiteX5-683" fmla="*/ 633411 w 1459638"/>
                <a:gd name="connsiteY5-684" fmla="*/ 52286 h 2867613"/>
                <a:gd name="connsiteX6-685" fmla="*/ 14238 w 1459638"/>
                <a:gd name="connsiteY6-686" fmla="*/ 1124726 h 2867613"/>
                <a:gd name="connsiteX7-687" fmla="*/ 3634 w 1459638"/>
                <a:gd name="connsiteY7-688" fmla="*/ 1205270 h 2867613"/>
                <a:gd name="connsiteX8-689" fmla="*/ 0 w 1459638"/>
                <a:gd name="connsiteY8-690" fmla="*/ 1246260 h 2867613"/>
                <a:gd name="connsiteX9-691" fmla="*/ 0 w 1459638"/>
                <a:gd name="connsiteY9-692" fmla="*/ 2867613 h 2867613"/>
                <a:gd name="connsiteX10-693" fmla="*/ 1459638 w 1459638"/>
                <a:gd name="connsiteY10-694" fmla="*/ 2867613 h 2867613"/>
                <a:gd name="connsiteX11-695" fmla="*/ 1459638 w 1459638"/>
                <a:gd name="connsiteY11-696" fmla="*/ 1246260 h 2867613"/>
                <a:gd name="connsiteX12-697" fmla="*/ 1458385 w 1459638"/>
                <a:gd name="connsiteY12-698" fmla="*/ 1205270 h 2867613"/>
                <a:gd name="connsiteX13-699" fmla="*/ 1445400 w 1459638"/>
                <a:gd name="connsiteY13-700" fmla="*/ 1124726 h 2867613"/>
                <a:gd name="connsiteX14-701" fmla="*/ 826227 w 1459638"/>
                <a:gd name="connsiteY14-702" fmla="*/ 52286 h 2867613"/>
                <a:gd name="connsiteX15-703" fmla="*/ 761776 w 1459638"/>
                <a:gd name="connsiteY15-704" fmla="*/ 2831 h 2867613"/>
                <a:gd name="connsiteX16-705" fmla="*/ 742974 w 1459638"/>
                <a:gd name="connsiteY16-706" fmla="*/ 1520 h 2867613"/>
                <a:gd name="connsiteX17-707" fmla="*/ 738455 w 1459638"/>
                <a:gd name="connsiteY17-708" fmla="*/ 0 h 2867613"/>
                <a:gd name="connsiteX0-709" fmla="*/ 738455 w 1459638"/>
                <a:gd name="connsiteY0-710" fmla="*/ 0 h 2867613"/>
                <a:gd name="connsiteX1-711" fmla="*/ 729819 w 1459638"/>
                <a:gd name="connsiteY1-712" fmla="*/ 602 h 2867613"/>
                <a:gd name="connsiteX2-713" fmla="*/ 721184 w 1459638"/>
                <a:gd name="connsiteY2-714" fmla="*/ 0 h 2867613"/>
                <a:gd name="connsiteX3-715" fmla="*/ 716665 w 1459638"/>
                <a:gd name="connsiteY3-716" fmla="*/ 1520 h 2867613"/>
                <a:gd name="connsiteX4-717" fmla="*/ 697863 w 1459638"/>
                <a:gd name="connsiteY4-718" fmla="*/ 2831 h 2867613"/>
                <a:gd name="connsiteX5-719" fmla="*/ 633411 w 1459638"/>
                <a:gd name="connsiteY5-720" fmla="*/ 52286 h 2867613"/>
                <a:gd name="connsiteX6-721" fmla="*/ 14238 w 1459638"/>
                <a:gd name="connsiteY6-722" fmla="*/ 1124726 h 2867613"/>
                <a:gd name="connsiteX7-723" fmla="*/ 3634 w 1459638"/>
                <a:gd name="connsiteY7-724" fmla="*/ 1205270 h 2867613"/>
                <a:gd name="connsiteX8-725" fmla="*/ 0 w 1459638"/>
                <a:gd name="connsiteY8-726" fmla="*/ 1246260 h 2867613"/>
                <a:gd name="connsiteX9-727" fmla="*/ 0 w 1459638"/>
                <a:gd name="connsiteY9-728" fmla="*/ 2867613 h 2867613"/>
                <a:gd name="connsiteX10-729" fmla="*/ 1459638 w 1459638"/>
                <a:gd name="connsiteY10-730" fmla="*/ 2867613 h 2867613"/>
                <a:gd name="connsiteX11-731" fmla="*/ 1459638 w 1459638"/>
                <a:gd name="connsiteY11-732" fmla="*/ 1246260 h 2867613"/>
                <a:gd name="connsiteX12-733" fmla="*/ 1458385 w 1459638"/>
                <a:gd name="connsiteY12-734" fmla="*/ 1205270 h 2867613"/>
                <a:gd name="connsiteX13-735" fmla="*/ 1445400 w 1459638"/>
                <a:gd name="connsiteY13-736" fmla="*/ 1124726 h 2867613"/>
                <a:gd name="connsiteX14-737" fmla="*/ 826227 w 1459638"/>
                <a:gd name="connsiteY14-738" fmla="*/ 52286 h 2867613"/>
                <a:gd name="connsiteX15-739" fmla="*/ 761776 w 1459638"/>
                <a:gd name="connsiteY15-740" fmla="*/ 2831 h 2867613"/>
                <a:gd name="connsiteX16-741" fmla="*/ 742974 w 1459638"/>
                <a:gd name="connsiteY16-742" fmla="*/ 1520 h 2867613"/>
                <a:gd name="connsiteX17-743" fmla="*/ 738455 w 1459638"/>
                <a:gd name="connsiteY17-744" fmla="*/ 0 h 2867613"/>
                <a:gd name="connsiteX0-745" fmla="*/ 741212 w 1462395"/>
                <a:gd name="connsiteY0-746" fmla="*/ 0 h 2867613"/>
                <a:gd name="connsiteX1-747" fmla="*/ 732576 w 1462395"/>
                <a:gd name="connsiteY1-748" fmla="*/ 602 h 2867613"/>
                <a:gd name="connsiteX2-749" fmla="*/ 723941 w 1462395"/>
                <a:gd name="connsiteY2-750" fmla="*/ 0 h 2867613"/>
                <a:gd name="connsiteX3-751" fmla="*/ 719422 w 1462395"/>
                <a:gd name="connsiteY3-752" fmla="*/ 1520 h 2867613"/>
                <a:gd name="connsiteX4-753" fmla="*/ 700620 w 1462395"/>
                <a:gd name="connsiteY4-754" fmla="*/ 2831 h 2867613"/>
                <a:gd name="connsiteX5-755" fmla="*/ 636168 w 1462395"/>
                <a:gd name="connsiteY5-756" fmla="*/ 52286 h 2867613"/>
                <a:gd name="connsiteX6-757" fmla="*/ 16995 w 1462395"/>
                <a:gd name="connsiteY6-758" fmla="*/ 1124726 h 2867613"/>
                <a:gd name="connsiteX7-759" fmla="*/ 1628 w 1462395"/>
                <a:gd name="connsiteY7-760" fmla="*/ 1205270 h 2867613"/>
                <a:gd name="connsiteX8-761" fmla="*/ 2757 w 1462395"/>
                <a:gd name="connsiteY8-762" fmla="*/ 1246260 h 2867613"/>
                <a:gd name="connsiteX9-763" fmla="*/ 2757 w 1462395"/>
                <a:gd name="connsiteY9-764" fmla="*/ 2867613 h 2867613"/>
                <a:gd name="connsiteX10-765" fmla="*/ 1462395 w 1462395"/>
                <a:gd name="connsiteY10-766" fmla="*/ 2867613 h 2867613"/>
                <a:gd name="connsiteX11-767" fmla="*/ 1462395 w 1462395"/>
                <a:gd name="connsiteY11-768" fmla="*/ 1246260 h 2867613"/>
                <a:gd name="connsiteX12-769" fmla="*/ 1461142 w 1462395"/>
                <a:gd name="connsiteY12-770" fmla="*/ 1205270 h 2867613"/>
                <a:gd name="connsiteX13-771" fmla="*/ 1448157 w 1462395"/>
                <a:gd name="connsiteY13-772" fmla="*/ 1124726 h 2867613"/>
                <a:gd name="connsiteX14-773" fmla="*/ 828984 w 1462395"/>
                <a:gd name="connsiteY14-774" fmla="*/ 52286 h 2867613"/>
                <a:gd name="connsiteX15-775" fmla="*/ 764533 w 1462395"/>
                <a:gd name="connsiteY15-776" fmla="*/ 2831 h 2867613"/>
                <a:gd name="connsiteX16-777" fmla="*/ 745731 w 1462395"/>
                <a:gd name="connsiteY16-778" fmla="*/ 1520 h 2867613"/>
                <a:gd name="connsiteX17-779" fmla="*/ 741212 w 1462395"/>
                <a:gd name="connsiteY17-780" fmla="*/ 0 h 2867613"/>
                <a:gd name="connsiteX0-781" fmla="*/ 739584 w 1460767"/>
                <a:gd name="connsiteY0-782" fmla="*/ 0 h 2867613"/>
                <a:gd name="connsiteX1-783" fmla="*/ 730948 w 1460767"/>
                <a:gd name="connsiteY1-784" fmla="*/ 602 h 2867613"/>
                <a:gd name="connsiteX2-785" fmla="*/ 722313 w 1460767"/>
                <a:gd name="connsiteY2-786" fmla="*/ 0 h 2867613"/>
                <a:gd name="connsiteX3-787" fmla="*/ 717794 w 1460767"/>
                <a:gd name="connsiteY3-788" fmla="*/ 1520 h 2867613"/>
                <a:gd name="connsiteX4-789" fmla="*/ 698992 w 1460767"/>
                <a:gd name="connsiteY4-790" fmla="*/ 2831 h 2867613"/>
                <a:gd name="connsiteX5-791" fmla="*/ 634540 w 1460767"/>
                <a:gd name="connsiteY5-792" fmla="*/ 52286 h 2867613"/>
                <a:gd name="connsiteX6-793" fmla="*/ 15367 w 1460767"/>
                <a:gd name="connsiteY6-794" fmla="*/ 1124726 h 2867613"/>
                <a:gd name="connsiteX7-795" fmla="*/ 0 w 1460767"/>
                <a:gd name="connsiteY7-796" fmla="*/ 1205270 h 2867613"/>
                <a:gd name="connsiteX8-797" fmla="*/ 1129 w 1460767"/>
                <a:gd name="connsiteY8-798" fmla="*/ 1246260 h 2867613"/>
                <a:gd name="connsiteX9-799" fmla="*/ 1129 w 1460767"/>
                <a:gd name="connsiteY9-800" fmla="*/ 2867613 h 2867613"/>
                <a:gd name="connsiteX10-801" fmla="*/ 1460767 w 1460767"/>
                <a:gd name="connsiteY10-802" fmla="*/ 2867613 h 2867613"/>
                <a:gd name="connsiteX11-803" fmla="*/ 1460767 w 1460767"/>
                <a:gd name="connsiteY11-804" fmla="*/ 1246260 h 2867613"/>
                <a:gd name="connsiteX12-805" fmla="*/ 1459514 w 1460767"/>
                <a:gd name="connsiteY12-806" fmla="*/ 1205270 h 2867613"/>
                <a:gd name="connsiteX13-807" fmla="*/ 1446529 w 1460767"/>
                <a:gd name="connsiteY13-808" fmla="*/ 1124726 h 2867613"/>
                <a:gd name="connsiteX14-809" fmla="*/ 827356 w 1460767"/>
                <a:gd name="connsiteY14-810" fmla="*/ 52286 h 2867613"/>
                <a:gd name="connsiteX15-811" fmla="*/ 762905 w 1460767"/>
                <a:gd name="connsiteY15-812" fmla="*/ 2831 h 2867613"/>
                <a:gd name="connsiteX16-813" fmla="*/ 744103 w 1460767"/>
                <a:gd name="connsiteY16-814" fmla="*/ 1520 h 2867613"/>
                <a:gd name="connsiteX17-815" fmla="*/ 739584 w 1460767"/>
                <a:gd name="connsiteY17-816" fmla="*/ 0 h 2867613"/>
                <a:gd name="connsiteX0-817" fmla="*/ 740307 w 1461490"/>
                <a:gd name="connsiteY0-818" fmla="*/ 0 h 2867613"/>
                <a:gd name="connsiteX1-819" fmla="*/ 731671 w 1461490"/>
                <a:gd name="connsiteY1-820" fmla="*/ 602 h 2867613"/>
                <a:gd name="connsiteX2-821" fmla="*/ 723036 w 1461490"/>
                <a:gd name="connsiteY2-822" fmla="*/ 0 h 2867613"/>
                <a:gd name="connsiteX3-823" fmla="*/ 718517 w 1461490"/>
                <a:gd name="connsiteY3-824" fmla="*/ 1520 h 2867613"/>
                <a:gd name="connsiteX4-825" fmla="*/ 699715 w 1461490"/>
                <a:gd name="connsiteY4-826" fmla="*/ 2831 h 2867613"/>
                <a:gd name="connsiteX5-827" fmla="*/ 635263 w 1461490"/>
                <a:gd name="connsiteY5-828" fmla="*/ 52286 h 2867613"/>
                <a:gd name="connsiteX6-829" fmla="*/ 16090 w 1461490"/>
                <a:gd name="connsiteY6-830" fmla="*/ 1124726 h 2867613"/>
                <a:gd name="connsiteX7-831" fmla="*/ 723 w 1461490"/>
                <a:gd name="connsiteY7-832" fmla="*/ 1205270 h 2867613"/>
                <a:gd name="connsiteX8-833" fmla="*/ 1852 w 1461490"/>
                <a:gd name="connsiteY8-834" fmla="*/ 1246260 h 2867613"/>
                <a:gd name="connsiteX9-835" fmla="*/ 1852 w 1461490"/>
                <a:gd name="connsiteY9-836" fmla="*/ 2867613 h 2867613"/>
                <a:gd name="connsiteX10-837" fmla="*/ 1461490 w 1461490"/>
                <a:gd name="connsiteY10-838" fmla="*/ 2867613 h 2867613"/>
                <a:gd name="connsiteX11-839" fmla="*/ 1461490 w 1461490"/>
                <a:gd name="connsiteY11-840" fmla="*/ 1246260 h 2867613"/>
                <a:gd name="connsiteX12-841" fmla="*/ 1460237 w 1461490"/>
                <a:gd name="connsiteY12-842" fmla="*/ 1205270 h 2867613"/>
                <a:gd name="connsiteX13-843" fmla="*/ 1447252 w 1461490"/>
                <a:gd name="connsiteY13-844" fmla="*/ 1124726 h 2867613"/>
                <a:gd name="connsiteX14-845" fmla="*/ 828079 w 1461490"/>
                <a:gd name="connsiteY14-846" fmla="*/ 52286 h 2867613"/>
                <a:gd name="connsiteX15-847" fmla="*/ 763628 w 1461490"/>
                <a:gd name="connsiteY15-848" fmla="*/ 2831 h 2867613"/>
                <a:gd name="connsiteX16-849" fmla="*/ 744826 w 1461490"/>
                <a:gd name="connsiteY16-850" fmla="*/ 1520 h 2867613"/>
                <a:gd name="connsiteX17-851" fmla="*/ 740307 w 1461490"/>
                <a:gd name="connsiteY17-852" fmla="*/ 0 h 28676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461490" h="2867613">
                  <a:moveTo>
                    <a:pt x="740307" y="0"/>
                  </a:moveTo>
                  <a:lnTo>
                    <a:pt x="731671" y="602"/>
                  </a:lnTo>
                  <a:lnTo>
                    <a:pt x="723036" y="0"/>
                  </a:lnTo>
                  <a:lnTo>
                    <a:pt x="718517" y="1520"/>
                  </a:lnTo>
                  <a:lnTo>
                    <a:pt x="699715" y="2831"/>
                  </a:lnTo>
                  <a:cubicBezTo>
                    <a:pt x="673476" y="9862"/>
                    <a:pt x="649919" y="26902"/>
                    <a:pt x="635263" y="52286"/>
                  </a:cubicBezTo>
                  <a:lnTo>
                    <a:pt x="16090" y="1124726"/>
                  </a:lnTo>
                  <a:cubicBezTo>
                    <a:pt x="1435" y="1150109"/>
                    <a:pt x="837" y="1174269"/>
                    <a:pt x="723" y="1205270"/>
                  </a:cubicBezTo>
                  <a:cubicBezTo>
                    <a:pt x="-1282" y="1221314"/>
                    <a:pt x="1476" y="1232597"/>
                    <a:pt x="1852" y="1246260"/>
                  </a:cubicBezTo>
                  <a:lnTo>
                    <a:pt x="1852" y="2867613"/>
                  </a:lnTo>
                  <a:lnTo>
                    <a:pt x="1461490" y="2867613"/>
                  </a:lnTo>
                  <a:lnTo>
                    <a:pt x="1461490" y="1246260"/>
                  </a:lnTo>
                  <a:cubicBezTo>
                    <a:pt x="1461072" y="1232597"/>
                    <a:pt x="1460655" y="1228458"/>
                    <a:pt x="1460237" y="1205270"/>
                  </a:cubicBezTo>
                  <a:cubicBezTo>
                    <a:pt x="1460123" y="1181412"/>
                    <a:pt x="1461907" y="1150109"/>
                    <a:pt x="1447252" y="1124726"/>
                  </a:cubicBezTo>
                  <a:lnTo>
                    <a:pt x="828079" y="52286"/>
                  </a:lnTo>
                  <a:cubicBezTo>
                    <a:pt x="813424" y="26902"/>
                    <a:pt x="789867" y="9862"/>
                    <a:pt x="763628" y="2831"/>
                  </a:cubicBezTo>
                  <a:lnTo>
                    <a:pt x="744826" y="1520"/>
                  </a:lnTo>
                  <a:lnTo>
                    <a:pt x="740307" y="0"/>
                  </a:lnTo>
                  <a:close/>
                </a:path>
              </a:pathLst>
            </a:custGeom>
            <a:gradFill flip="none" rotWithShape="1">
              <a:gsLst>
                <a:gs pos="0">
                  <a:sysClr val="window" lastClr="FFFFFF"/>
                </a:gs>
                <a:gs pos="100000">
                  <a:sysClr val="window" lastClr="FFFFFF">
                    <a:lumMod val="85000"/>
                  </a:sysClr>
                </a:gs>
              </a:gsLst>
              <a:lin ang="2700000" scaled="1"/>
              <a:tileRect/>
            </a:gradFill>
            <a:ln w="19050" cap="flat" cmpd="sng" algn="ctr">
              <a:gradFill flip="none" rotWithShape="1">
                <a:gsLst>
                  <a:gs pos="0">
                    <a:sysClr val="window" lastClr="FFFFFF">
                      <a:lumMod val="85000"/>
                    </a:sysClr>
                  </a:gs>
                  <a:gs pos="100000">
                    <a:sysClr val="window" lastClr="FFFFFF"/>
                  </a:gs>
                </a:gsLst>
                <a:lin ang="2700000" scaled="1"/>
                <a:tileRect/>
              </a:gradFill>
              <a:prstDash val="solid"/>
              <a:miter lim="800000"/>
            </a:ln>
            <a:effectLst>
              <a:outerShdw blurRad="152400" dist="63500" dir="2700000" algn="tl" rotWithShape="0">
                <a:prstClr val="black">
                  <a:alpha val="30000"/>
                </a:prstClr>
              </a:outerShdw>
            </a:effectLst>
          </p:spPr>
          <p:txBody>
            <a:bodyPr wrap="square" rtlCol="0" anchor="ctr">
              <a:noAutofit/>
            </a:bodyPr>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algn="ctr" defTabSz="685800">
                <a:defRPr/>
              </a:pPr>
              <a:endParaRPr lang="zh-CN" altLang="en-US" sz="1015" kern="0" dirty="0">
                <a:solidFill>
                  <a:prstClr val="black">
                    <a:lumMod val="85000"/>
                    <a:lumOff val="15000"/>
                  </a:prstClr>
                </a:solidFill>
                <a:ea typeface="SimSun" panose="02010600030101010101" pitchFamily="2" charset="-122"/>
              </a:endParaRPr>
            </a:p>
          </p:txBody>
        </p:sp>
        <p:pic>
          <p:nvPicPr>
            <p:cNvPr id="50" name="图片 49"/>
            <p:cNvPicPr>
              <a:picLocks noChangeAspect="1"/>
            </p:cNvPicPr>
            <p:nvPr/>
          </p:nvPicPr>
          <p:blipFill rotWithShape="1">
            <a:blip r:embed="rId14">
              <a:extLst>
                <a:ext uri="{BEBA8EAE-BF5A-486C-A8C5-ECC9F3942E4B}">
                  <a14:imgProps xmlns:a14="http://schemas.microsoft.com/office/drawing/2010/main">
                    <a14:imgLayer r:embed="rId15">
                      <a14:imgEffect>
                        <a14:saturation sat="66000"/>
                      </a14:imgEffect>
                    </a14:imgLayer>
                  </a14:imgProps>
                </a:ext>
              </a:extLst>
            </a:blip>
            <a:srcRect t="76775"/>
            <a:stretch>
              <a:fillRect/>
            </a:stretch>
          </p:blipFill>
          <p:spPr>
            <a:xfrm>
              <a:off x="8018039" y="1072437"/>
              <a:ext cx="1870920" cy="155494"/>
            </a:xfrm>
            <a:prstGeom prst="rect">
              <a:avLst/>
            </a:prstGeom>
          </p:spPr>
        </p:pic>
      </p:grpSp>
      <p:grpSp>
        <p:nvGrpSpPr>
          <p:cNvPr id="39" name="组合 38"/>
          <p:cNvGrpSpPr/>
          <p:nvPr/>
        </p:nvGrpSpPr>
        <p:grpSpPr>
          <a:xfrm>
            <a:off x="8246745" y="3773805"/>
            <a:ext cx="1403350" cy="598170"/>
            <a:chOff x="8018039" y="1072437"/>
            <a:chExt cx="1870920" cy="797810"/>
          </a:xfrm>
        </p:grpSpPr>
        <p:sp>
          <p:nvSpPr>
            <p:cNvPr id="18" name="任意多边形 17"/>
            <p:cNvSpPr/>
            <p:nvPr/>
          </p:nvSpPr>
          <p:spPr>
            <a:xfrm rot="10800000">
              <a:off x="8589540" y="1079580"/>
              <a:ext cx="727919" cy="790667"/>
            </a:xfrm>
            <a:custGeom>
              <a:avLst/>
              <a:gdLst>
                <a:gd name="connsiteX0" fmla="*/ 738455 w 1459638"/>
                <a:gd name="connsiteY0" fmla="*/ 0 h 2867613"/>
                <a:gd name="connsiteX1" fmla="*/ 729819 w 1459638"/>
                <a:gd name="connsiteY1" fmla="*/ 602 h 2867613"/>
                <a:gd name="connsiteX2" fmla="*/ 721184 w 1459638"/>
                <a:gd name="connsiteY2" fmla="*/ 0 h 2867613"/>
                <a:gd name="connsiteX3" fmla="*/ 716665 w 1459638"/>
                <a:gd name="connsiteY3" fmla="*/ 1520 h 2867613"/>
                <a:gd name="connsiteX4" fmla="*/ 697863 w 1459638"/>
                <a:gd name="connsiteY4" fmla="*/ 2831 h 2867613"/>
                <a:gd name="connsiteX5" fmla="*/ 633411 w 1459638"/>
                <a:gd name="connsiteY5" fmla="*/ 52286 h 2867613"/>
                <a:gd name="connsiteX6" fmla="*/ 14238 w 1459638"/>
                <a:gd name="connsiteY6" fmla="*/ 1124726 h 2867613"/>
                <a:gd name="connsiteX7" fmla="*/ 3634 w 1459638"/>
                <a:gd name="connsiteY7" fmla="*/ 1205270 h 2867613"/>
                <a:gd name="connsiteX8" fmla="*/ 11900 w 1459638"/>
                <a:gd name="connsiteY8" fmla="*/ 1222209 h 2867613"/>
                <a:gd name="connsiteX9" fmla="*/ 12843 w 1459638"/>
                <a:gd name="connsiteY9" fmla="*/ 1226882 h 2867613"/>
                <a:gd name="connsiteX10" fmla="*/ 17684 w 1459638"/>
                <a:gd name="connsiteY10" fmla="*/ 1234061 h 2867613"/>
                <a:gd name="connsiteX11" fmla="*/ 21480 w 1459638"/>
                <a:gd name="connsiteY11" fmla="*/ 1241840 h 2867613"/>
                <a:gd name="connsiteX12" fmla="*/ 25054 w 1459638"/>
                <a:gd name="connsiteY12" fmla="*/ 1244992 h 2867613"/>
                <a:gd name="connsiteX13" fmla="*/ 25909 w 1459638"/>
                <a:gd name="connsiteY13" fmla="*/ 1246260 h 2867613"/>
                <a:gd name="connsiteX14" fmla="*/ 0 w 1459638"/>
                <a:gd name="connsiteY14" fmla="*/ 1246260 h 2867613"/>
                <a:gd name="connsiteX15" fmla="*/ 0 w 1459638"/>
                <a:gd name="connsiteY15" fmla="*/ 2867613 h 2867613"/>
                <a:gd name="connsiteX16" fmla="*/ 1459638 w 1459638"/>
                <a:gd name="connsiteY16" fmla="*/ 2867613 h 2867613"/>
                <a:gd name="connsiteX17" fmla="*/ 1459638 w 1459638"/>
                <a:gd name="connsiteY17" fmla="*/ 1246260 h 2867613"/>
                <a:gd name="connsiteX18" fmla="*/ 1433729 w 1459638"/>
                <a:gd name="connsiteY18" fmla="*/ 1246260 h 2867613"/>
                <a:gd name="connsiteX19" fmla="*/ 1434584 w 1459638"/>
                <a:gd name="connsiteY19" fmla="*/ 1244992 h 2867613"/>
                <a:gd name="connsiteX20" fmla="*/ 1438159 w 1459638"/>
                <a:gd name="connsiteY20" fmla="*/ 1241840 h 2867613"/>
                <a:gd name="connsiteX21" fmla="*/ 1441954 w 1459638"/>
                <a:gd name="connsiteY21" fmla="*/ 1234061 h 2867613"/>
                <a:gd name="connsiteX22" fmla="*/ 1446795 w 1459638"/>
                <a:gd name="connsiteY22" fmla="*/ 1226882 h 2867613"/>
                <a:gd name="connsiteX23" fmla="*/ 1447738 w 1459638"/>
                <a:gd name="connsiteY23" fmla="*/ 1222209 h 2867613"/>
                <a:gd name="connsiteX24" fmla="*/ 1456004 w 1459638"/>
                <a:gd name="connsiteY24" fmla="*/ 1205270 h 2867613"/>
                <a:gd name="connsiteX25" fmla="*/ 1445400 w 1459638"/>
                <a:gd name="connsiteY25" fmla="*/ 1124726 h 2867613"/>
                <a:gd name="connsiteX26" fmla="*/ 826227 w 1459638"/>
                <a:gd name="connsiteY26" fmla="*/ 52286 h 2867613"/>
                <a:gd name="connsiteX27" fmla="*/ 761776 w 1459638"/>
                <a:gd name="connsiteY27" fmla="*/ 2831 h 2867613"/>
                <a:gd name="connsiteX28" fmla="*/ 742974 w 1459638"/>
                <a:gd name="connsiteY28" fmla="*/ 1520 h 2867613"/>
                <a:gd name="connsiteX0-1" fmla="*/ 738455 w 1459638"/>
                <a:gd name="connsiteY0-2" fmla="*/ 0 h 2867613"/>
                <a:gd name="connsiteX1-3" fmla="*/ 729819 w 1459638"/>
                <a:gd name="connsiteY1-4" fmla="*/ 602 h 2867613"/>
                <a:gd name="connsiteX2-5" fmla="*/ 721184 w 1459638"/>
                <a:gd name="connsiteY2-6" fmla="*/ 0 h 2867613"/>
                <a:gd name="connsiteX3-7" fmla="*/ 716665 w 1459638"/>
                <a:gd name="connsiteY3-8" fmla="*/ 1520 h 2867613"/>
                <a:gd name="connsiteX4-9" fmla="*/ 697863 w 1459638"/>
                <a:gd name="connsiteY4-10" fmla="*/ 2831 h 2867613"/>
                <a:gd name="connsiteX5-11" fmla="*/ 633411 w 1459638"/>
                <a:gd name="connsiteY5-12" fmla="*/ 52286 h 2867613"/>
                <a:gd name="connsiteX6-13" fmla="*/ 14238 w 1459638"/>
                <a:gd name="connsiteY6-14" fmla="*/ 1124726 h 2867613"/>
                <a:gd name="connsiteX7-15" fmla="*/ 3634 w 1459638"/>
                <a:gd name="connsiteY7-16" fmla="*/ 1205270 h 2867613"/>
                <a:gd name="connsiteX8-17" fmla="*/ 11900 w 1459638"/>
                <a:gd name="connsiteY8-18" fmla="*/ 1222209 h 2867613"/>
                <a:gd name="connsiteX9-19" fmla="*/ 12843 w 1459638"/>
                <a:gd name="connsiteY9-20" fmla="*/ 1226882 h 2867613"/>
                <a:gd name="connsiteX10-21" fmla="*/ 17684 w 1459638"/>
                <a:gd name="connsiteY10-22" fmla="*/ 1234061 h 2867613"/>
                <a:gd name="connsiteX11-23" fmla="*/ 21480 w 1459638"/>
                <a:gd name="connsiteY11-24" fmla="*/ 1241840 h 2867613"/>
                <a:gd name="connsiteX12-25" fmla="*/ 25054 w 1459638"/>
                <a:gd name="connsiteY12-26" fmla="*/ 1244992 h 2867613"/>
                <a:gd name="connsiteX13-27" fmla="*/ 25909 w 1459638"/>
                <a:gd name="connsiteY13-28" fmla="*/ 1246260 h 2867613"/>
                <a:gd name="connsiteX14-29" fmla="*/ 0 w 1459638"/>
                <a:gd name="connsiteY14-30" fmla="*/ 1246260 h 2867613"/>
                <a:gd name="connsiteX15-31" fmla="*/ 0 w 1459638"/>
                <a:gd name="connsiteY15-32" fmla="*/ 2867613 h 2867613"/>
                <a:gd name="connsiteX16-33" fmla="*/ 1459638 w 1459638"/>
                <a:gd name="connsiteY16-34" fmla="*/ 2867613 h 2867613"/>
                <a:gd name="connsiteX17-35" fmla="*/ 1459638 w 1459638"/>
                <a:gd name="connsiteY17-36" fmla="*/ 1246260 h 2867613"/>
                <a:gd name="connsiteX18-37" fmla="*/ 1433729 w 1459638"/>
                <a:gd name="connsiteY18-38" fmla="*/ 1246260 h 2867613"/>
                <a:gd name="connsiteX19-39" fmla="*/ 1434584 w 1459638"/>
                <a:gd name="connsiteY19-40" fmla="*/ 1244992 h 2867613"/>
                <a:gd name="connsiteX20-41" fmla="*/ 1438159 w 1459638"/>
                <a:gd name="connsiteY20-42" fmla="*/ 1241840 h 2867613"/>
                <a:gd name="connsiteX21-43" fmla="*/ 1446795 w 1459638"/>
                <a:gd name="connsiteY21-44" fmla="*/ 1226882 h 2867613"/>
                <a:gd name="connsiteX22-45" fmla="*/ 1447738 w 1459638"/>
                <a:gd name="connsiteY22-46" fmla="*/ 1222209 h 2867613"/>
                <a:gd name="connsiteX23-47" fmla="*/ 1456004 w 1459638"/>
                <a:gd name="connsiteY23-48" fmla="*/ 1205270 h 2867613"/>
                <a:gd name="connsiteX24-49" fmla="*/ 1445400 w 1459638"/>
                <a:gd name="connsiteY24-50" fmla="*/ 1124726 h 2867613"/>
                <a:gd name="connsiteX25-51" fmla="*/ 826227 w 1459638"/>
                <a:gd name="connsiteY25-52" fmla="*/ 52286 h 2867613"/>
                <a:gd name="connsiteX26-53" fmla="*/ 761776 w 1459638"/>
                <a:gd name="connsiteY26-54" fmla="*/ 2831 h 2867613"/>
                <a:gd name="connsiteX27-55" fmla="*/ 742974 w 1459638"/>
                <a:gd name="connsiteY27-56" fmla="*/ 1520 h 2867613"/>
                <a:gd name="connsiteX28-57" fmla="*/ 738455 w 1459638"/>
                <a:gd name="connsiteY28-58" fmla="*/ 0 h 2867613"/>
                <a:gd name="connsiteX0-59" fmla="*/ 738455 w 1459638"/>
                <a:gd name="connsiteY0-60" fmla="*/ 0 h 2867613"/>
                <a:gd name="connsiteX1-61" fmla="*/ 729819 w 1459638"/>
                <a:gd name="connsiteY1-62" fmla="*/ 602 h 2867613"/>
                <a:gd name="connsiteX2-63" fmla="*/ 721184 w 1459638"/>
                <a:gd name="connsiteY2-64" fmla="*/ 0 h 2867613"/>
                <a:gd name="connsiteX3-65" fmla="*/ 716665 w 1459638"/>
                <a:gd name="connsiteY3-66" fmla="*/ 1520 h 2867613"/>
                <a:gd name="connsiteX4-67" fmla="*/ 697863 w 1459638"/>
                <a:gd name="connsiteY4-68" fmla="*/ 2831 h 2867613"/>
                <a:gd name="connsiteX5-69" fmla="*/ 633411 w 1459638"/>
                <a:gd name="connsiteY5-70" fmla="*/ 52286 h 2867613"/>
                <a:gd name="connsiteX6-71" fmla="*/ 14238 w 1459638"/>
                <a:gd name="connsiteY6-72" fmla="*/ 1124726 h 2867613"/>
                <a:gd name="connsiteX7-73" fmla="*/ 3634 w 1459638"/>
                <a:gd name="connsiteY7-74" fmla="*/ 1205270 h 2867613"/>
                <a:gd name="connsiteX8-75" fmla="*/ 11900 w 1459638"/>
                <a:gd name="connsiteY8-76" fmla="*/ 1222209 h 2867613"/>
                <a:gd name="connsiteX9-77" fmla="*/ 12843 w 1459638"/>
                <a:gd name="connsiteY9-78" fmla="*/ 1226882 h 2867613"/>
                <a:gd name="connsiteX10-79" fmla="*/ 17684 w 1459638"/>
                <a:gd name="connsiteY10-80" fmla="*/ 1234061 h 2867613"/>
                <a:gd name="connsiteX11-81" fmla="*/ 21480 w 1459638"/>
                <a:gd name="connsiteY11-82" fmla="*/ 1241840 h 2867613"/>
                <a:gd name="connsiteX12-83" fmla="*/ 25054 w 1459638"/>
                <a:gd name="connsiteY12-84" fmla="*/ 1244992 h 2867613"/>
                <a:gd name="connsiteX13-85" fmla="*/ 25909 w 1459638"/>
                <a:gd name="connsiteY13-86" fmla="*/ 1246260 h 2867613"/>
                <a:gd name="connsiteX14-87" fmla="*/ 0 w 1459638"/>
                <a:gd name="connsiteY14-88" fmla="*/ 1246260 h 2867613"/>
                <a:gd name="connsiteX15-89" fmla="*/ 0 w 1459638"/>
                <a:gd name="connsiteY15-90" fmla="*/ 2867613 h 2867613"/>
                <a:gd name="connsiteX16-91" fmla="*/ 1459638 w 1459638"/>
                <a:gd name="connsiteY16-92" fmla="*/ 2867613 h 2867613"/>
                <a:gd name="connsiteX17-93" fmla="*/ 1459638 w 1459638"/>
                <a:gd name="connsiteY17-94" fmla="*/ 1246260 h 2867613"/>
                <a:gd name="connsiteX18-95" fmla="*/ 1433729 w 1459638"/>
                <a:gd name="connsiteY18-96" fmla="*/ 1246260 h 2867613"/>
                <a:gd name="connsiteX19-97" fmla="*/ 1434584 w 1459638"/>
                <a:gd name="connsiteY19-98" fmla="*/ 1244992 h 2867613"/>
                <a:gd name="connsiteX20-99" fmla="*/ 1438159 w 1459638"/>
                <a:gd name="connsiteY20-100" fmla="*/ 1241840 h 2867613"/>
                <a:gd name="connsiteX21-101" fmla="*/ 1447738 w 1459638"/>
                <a:gd name="connsiteY21-102" fmla="*/ 1222209 h 2867613"/>
                <a:gd name="connsiteX22-103" fmla="*/ 1456004 w 1459638"/>
                <a:gd name="connsiteY22-104" fmla="*/ 1205270 h 2867613"/>
                <a:gd name="connsiteX23-105" fmla="*/ 1445400 w 1459638"/>
                <a:gd name="connsiteY23-106" fmla="*/ 1124726 h 2867613"/>
                <a:gd name="connsiteX24-107" fmla="*/ 826227 w 1459638"/>
                <a:gd name="connsiteY24-108" fmla="*/ 52286 h 2867613"/>
                <a:gd name="connsiteX25-109" fmla="*/ 761776 w 1459638"/>
                <a:gd name="connsiteY25-110" fmla="*/ 2831 h 2867613"/>
                <a:gd name="connsiteX26-111" fmla="*/ 742974 w 1459638"/>
                <a:gd name="connsiteY26-112" fmla="*/ 1520 h 2867613"/>
                <a:gd name="connsiteX27-113" fmla="*/ 738455 w 1459638"/>
                <a:gd name="connsiteY27-114" fmla="*/ 0 h 2867613"/>
                <a:gd name="connsiteX0-115" fmla="*/ 738455 w 1459638"/>
                <a:gd name="connsiteY0-116" fmla="*/ 0 h 2867613"/>
                <a:gd name="connsiteX1-117" fmla="*/ 729819 w 1459638"/>
                <a:gd name="connsiteY1-118" fmla="*/ 602 h 2867613"/>
                <a:gd name="connsiteX2-119" fmla="*/ 721184 w 1459638"/>
                <a:gd name="connsiteY2-120" fmla="*/ 0 h 2867613"/>
                <a:gd name="connsiteX3-121" fmla="*/ 716665 w 1459638"/>
                <a:gd name="connsiteY3-122" fmla="*/ 1520 h 2867613"/>
                <a:gd name="connsiteX4-123" fmla="*/ 697863 w 1459638"/>
                <a:gd name="connsiteY4-124" fmla="*/ 2831 h 2867613"/>
                <a:gd name="connsiteX5-125" fmla="*/ 633411 w 1459638"/>
                <a:gd name="connsiteY5-126" fmla="*/ 52286 h 2867613"/>
                <a:gd name="connsiteX6-127" fmla="*/ 14238 w 1459638"/>
                <a:gd name="connsiteY6-128" fmla="*/ 1124726 h 2867613"/>
                <a:gd name="connsiteX7-129" fmla="*/ 3634 w 1459638"/>
                <a:gd name="connsiteY7-130" fmla="*/ 1205270 h 2867613"/>
                <a:gd name="connsiteX8-131" fmla="*/ 11900 w 1459638"/>
                <a:gd name="connsiteY8-132" fmla="*/ 1222209 h 2867613"/>
                <a:gd name="connsiteX9-133" fmla="*/ 12843 w 1459638"/>
                <a:gd name="connsiteY9-134" fmla="*/ 1226882 h 2867613"/>
                <a:gd name="connsiteX10-135" fmla="*/ 17684 w 1459638"/>
                <a:gd name="connsiteY10-136" fmla="*/ 1234061 h 2867613"/>
                <a:gd name="connsiteX11-137" fmla="*/ 21480 w 1459638"/>
                <a:gd name="connsiteY11-138" fmla="*/ 1241840 h 2867613"/>
                <a:gd name="connsiteX12-139" fmla="*/ 25054 w 1459638"/>
                <a:gd name="connsiteY12-140" fmla="*/ 1244992 h 2867613"/>
                <a:gd name="connsiteX13-141" fmla="*/ 25909 w 1459638"/>
                <a:gd name="connsiteY13-142" fmla="*/ 1246260 h 2867613"/>
                <a:gd name="connsiteX14-143" fmla="*/ 0 w 1459638"/>
                <a:gd name="connsiteY14-144" fmla="*/ 1246260 h 2867613"/>
                <a:gd name="connsiteX15-145" fmla="*/ 0 w 1459638"/>
                <a:gd name="connsiteY15-146" fmla="*/ 2867613 h 2867613"/>
                <a:gd name="connsiteX16-147" fmla="*/ 1459638 w 1459638"/>
                <a:gd name="connsiteY16-148" fmla="*/ 2867613 h 2867613"/>
                <a:gd name="connsiteX17-149" fmla="*/ 1459638 w 1459638"/>
                <a:gd name="connsiteY17-150" fmla="*/ 1246260 h 2867613"/>
                <a:gd name="connsiteX18-151" fmla="*/ 1433729 w 1459638"/>
                <a:gd name="connsiteY18-152" fmla="*/ 1246260 h 2867613"/>
                <a:gd name="connsiteX19-153" fmla="*/ 1434584 w 1459638"/>
                <a:gd name="connsiteY19-154" fmla="*/ 1244992 h 2867613"/>
                <a:gd name="connsiteX20-155" fmla="*/ 1447738 w 1459638"/>
                <a:gd name="connsiteY20-156" fmla="*/ 1222209 h 2867613"/>
                <a:gd name="connsiteX21-157" fmla="*/ 1456004 w 1459638"/>
                <a:gd name="connsiteY21-158" fmla="*/ 1205270 h 2867613"/>
                <a:gd name="connsiteX22-159" fmla="*/ 1445400 w 1459638"/>
                <a:gd name="connsiteY22-160" fmla="*/ 1124726 h 2867613"/>
                <a:gd name="connsiteX23-161" fmla="*/ 826227 w 1459638"/>
                <a:gd name="connsiteY23-162" fmla="*/ 52286 h 2867613"/>
                <a:gd name="connsiteX24-163" fmla="*/ 761776 w 1459638"/>
                <a:gd name="connsiteY24-164" fmla="*/ 2831 h 2867613"/>
                <a:gd name="connsiteX25-165" fmla="*/ 742974 w 1459638"/>
                <a:gd name="connsiteY25-166" fmla="*/ 1520 h 2867613"/>
                <a:gd name="connsiteX26-167" fmla="*/ 738455 w 1459638"/>
                <a:gd name="connsiteY26-168" fmla="*/ 0 h 2867613"/>
                <a:gd name="connsiteX0-169" fmla="*/ 738455 w 1459638"/>
                <a:gd name="connsiteY0-170" fmla="*/ 0 h 2867613"/>
                <a:gd name="connsiteX1-171" fmla="*/ 729819 w 1459638"/>
                <a:gd name="connsiteY1-172" fmla="*/ 602 h 2867613"/>
                <a:gd name="connsiteX2-173" fmla="*/ 721184 w 1459638"/>
                <a:gd name="connsiteY2-174" fmla="*/ 0 h 2867613"/>
                <a:gd name="connsiteX3-175" fmla="*/ 716665 w 1459638"/>
                <a:gd name="connsiteY3-176" fmla="*/ 1520 h 2867613"/>
                <a:gd name="connsiteX4-177" fmla="*/ 697863 w 1459638"/>
                <a:gd name="connsiteY4-178" fmla="*/ 2831 h 2867613"/>
                <a:gd name="connsiteX5-179" fmla="*/ 633411 w 1459638"/>
                <a:gd name="connsiteY5-180" fmla="*/ 52286 h 2867613"/>
                <a:gd name="connsiteX6-181" fmla="*/ 14238 w 1459638"/>
                <a:gd name="connsiteY6-182" fmla="*/ 1124726 h 2867613"/>
                <a:gd name="connsiteX7-183" fmla="*/ 3634 w 1459638"/>
                <a:gd name="connsiteY7-184" fmla="*/ 1205270 h 2867613"/>
                <a:gd name="connsiteX8-185" fmla="*/ 11900 w 1459638"/>
                <a:gd name="connsiteY8-186" fmla="*/ 1222209 h 2867613"/>
                <a:gd name="connsiteX9-187" fmla="*/ 12843 w 1459638"/>
                <a:gd name="connsiteY9-188" fmla="*/ 1226882 h 2867613"/>
                <a:gd name="connsiteX10-189" fmla="*/ 17684 w 1459638"/>
                <a:gd name="connsiteY10-190" fmla="*/ 1234061 h 2867613"/>
                <a:gd name="connsiteX11-191" fmla="*/ 21480 w 1459638"/>
                <a:gd name="connsiteY11-192" fmla="*/ 1241840 h 2867613"/>
                <a:gd name="connsiteX12-193" fmla="*/ 25054 w 1459638"/>
                <a:gd name="connsiteY12-194" fmla="*/ 1244992 h 2867613"/>
                <a:gd name="connsiteX13-195" fmla="*/ 25909 w 1459638"/>
                <a:gd name="connsiteY13-196" fmla="*/ 1246260 h 2867613"/>
                <a:gd name="connsiteX14-197" fmla="*/ 0 w 1459638"/>
                <a:gd name="connsiteY14-198" fmla="*/ 1246260 h 2867613"/>
                <a:gd name="connsiteX15-199" fmla="*/ 0 w 1459638"/>
                <a:gd name="connsiteY15-200" fmla="*/ 2867613 h 2867613"/>
                <a:gd name="connsiteX16-201" fmla="*/ 1459638 w 1459638"/>
                <a:gd name="connsiteY16-202" fmla="*/ 2867613 h 2867613"/>
                <a:gd name="connsiteX17-203" fmla="*/ 1459638 w 1459638"/>
                <a:gd name="connsiteY17-204" fmla="*/ 1246260 h 2867613"/>
                <a:gd name="connsiteX18-205" fmla="*/ 1433729 w 1459638"/>
                <a:gd name="connsiteY18-206" fmla="*/ 1246260 h 2867613"/>
                <a:gd name="connsiteX19-207" fmla="*/ 1447738 w 1459638"/>
                <a:gd name="connsiteY19-208" fmla="*/ 1222209 h 2867613"/>
                <a:gd name="connsiteX20-209" fmla="*/ 1456004 w 1459638"/>
                <a:gd name="connsiteY20-210" fmla="*/ 1205270 h 2867613"/>
                <a:gd name="connsiteX21-211" fmla="*/ 1445400 w 1459638"/>
                <a:gd name="connsiteY21-212" fmla="*/ 1124726 h 2867613"/>
                <a:gd name="connsiteX22-213" fmla="*/ 826227 w 1459638"/>
                <a:gd name="connsiteY22-214" fmla="*/ 52286 h 2867613"/>
                <a:gd name="connsiteX23-215" fmla="*/ 761776 w 1459638"/>
                <a:gd name="connsiteY23-216" fmla="*/ 2831 h 2867613"/>
                <a:gd name="connsiteX24-217" fmla="*/ 742974 w 1459638"/>
                <a:gd name="connsiteY24-218" fmla="*/ 1520 h 2867613"/>
                <a:gd name="connsiteX25-219" fmla="*/ 738455 w 1459638"/>
                <a:gd name="connsiteY25-220" fmla="*/ 0 h 2867613"/>
                <a:gd name="connsiteX0-221" fmla="*/ 738455 w 1459638"/>
                <a:gd name="connsiteY0-222" fmla="*/ 0 h 2867613"/>
                <a:gd name="connsiteX1-223" fmla="*/ 729819 w 1459638"/>
                <a:gd name="connsiteY1-224" fmla="*/ 602 h 2867613"/>
                <a:gd name="connsiteX2-225" fmla="*/ 721184 w 1459638"/>
                <a:gd name="connsiteY2-226" fmla="*/ 0 h 2867613"/>
                <a:gd name="connsiteX3-227" fmla="*/ 716665 w 1459638"/>
                <a:gd name="connsiteY3-228" fmla="*/ 1520 h 2867613"/>
                <a:gd name="connsiteX4-229" fmla="*/ 697863 w 1459638"/>
                <a:gd name="connsiteY4-230" fmla="*/ 2831 h 2867613"/>
                <a:gd name="connsiteX5-231" fmla="*/ 633411 w 1459638"/>
                <a:gd name="connsiteY5-232" fmla="*/ 52286 h 2867613"/>
                <a:gd name="connsiteX6-233" fmla="*/ 14238 w 1459638"/>
                <a:gd name="connsiteY6-234" fmla="*/ 1124726 h 2867613"/>
                <a:gd name="connsiteX7-235" fmla="*/ 3634 w 1459638"/>
                <a:gd name="connsiteY7-236" fmla="*/ 1205270 h 2867613"/>
                <a:gd name="connsiteX8-237" fmla="*/ 11900 w 1459638"/>
                <a:gd name="connsiteY8-238" fmla="*/ 1222209 h 2867613"/>
                <a:gd name="connsiteX9-239" fmla="*/ 12843 w 1459638"/>
                <a:gd name="connsiteY9-240" fmla="*/ 1226882 h 2867613"/>
                <a:gd name="connsiteX10-241" fmla="*/ 17684 w 1459638"/>
                <a:gd name="connsiteY10-242" fmla="*/ 1234061 h 2867613"/>
                <a:gd name="connsiteX11-243" fmla="*/ 21480 w 1459638"/>
                <a:gd name="connsiteY11-244" fmla="*/ 1241840 h 2867613"/>
                <a:gd name="connsiteX12-245" fmla="*/ 25054 w 1459638"/>
                <a:gd name="connsiteY12-246" fmla="*/ 1244992 h 2867613"/>
                <a:gd name="connsiteX13-247" fmla="*/ 25909 w 1459638"/>
                <a:gd name="connsiteY13-248" fmla="*/ 1246260 h 2867613"/>
                <a:gd name="connsiteX14-249" fmla="*/ 0 w 1459638"/>
                <a:gd name="connsiteY14-250" fmla="*/ 1246260 h 2867613"/>
                <a:gd name="connsiteX15-251" fmla="*/ 0 w 1459638"/>
                <a:gd name="connsiteY15-252" fmla="*/ 2867613 h 2867613"/>
                <a:gd name="connsiteX16-253" fmla="*/ 1459638 w 1459638"/>
                <a:gd name="connsiteY16-254" fmla="*/ 2867613 h 2867613"/>
                <a:gd name="connsiteX17-255" fmla="*/ 1459638 w 1459638"/>
                <a:gd name="connsiteY17-256" fmla="*/ 1246260 h 2867613"/>
                <a:gd name="connsiteX18-257" fmla="*/ 1447738 w 1459638"/>
                <a:gd name="connsiteY18-258" fmla="*/ 1222209 h 2867613"/>
                <a:gd name="connsiteX19-259" fmla="*/ 1456004 w 1459638"/>
                <a:gd name="connsiteY19-260" fmla="*/ 1205270 h 2867613"/>
                <a:gd name="connsiteX20-261" fmla="*/ 1445400 w 1459638"/>
                <a:gd name="connsiteY20-262" fmla="*/ 1124726 h 2867613"/>
                <a:gd name="connsiteX21-263" fmla="*/ 826227 w 1459638"/>
                <a:gd name="connsiteY21-264" fmla="*/ 52286 h 2867613"/>
                <a:gd name="connsiteX22-265" fmla="*/ 761776 w 1459638"/>
                <a:gd name="connsiteY22-266" fmla="*/ 2831 h 2867613"/>
                <a:gd name="connsiteX23-267" fmla="*/ 742974 w 1459638"/>
                <a:gd name="connsiteY23-268" fmla="*/ 1520 h 2867613"/>
                <a:gd name="connsiteX24-269" fmla="*/ 738455 w 1459638"/>
                <a:gd name="connsiteY24-270" fmla="*/ 0 h 2867613"/>
                <a:gd name="connsiteX0-271" fmla="*/ 738455 w 1459638"/>
                <a:gd name="connsiteY0-272" fmla="*/ 0 h 2867613"/>
                <a:gd name="connsiteX1-273" fmla="*/ 729819 w 1459638"/>
                <a:gd name="connsiteY1-274" fmla="*/ 602 h 2867613"/>
                <a:gd name="connsiteX2-275" fmla="*/ 721184 w 1459638"/>
                <a:gd name="connsiteY2-276" fmla="*/ 0 h 2867613"/>
                <a:gd name="connsiteX3-277" fmla="*/ 716665 w 1459638"/>
                <a:gd name="connsiteY3-278" fmla="*/ 1520 h 2867613"/>
                <a:gd name="connsiteX4-279" fmla="*/ 697863 w 1459638"/>
                <a:gd name="connsiteY4-280" fmla="*/ 2831 h 2867613"/>
                <a:gd name="connsiteX5-281" fmla="*/ 633411 w 1459638"/>
                <a:gd name="connsiteY5-282" fmla="*/ 52286 h 2867613"/>
                <a:gd name="connsiteX6-283" fmla="*/ 14238 w 1459638"/>
                <a:gd name="connsiteY6-284" fmla="*/ 1124726 h 2867613"/>
                <a:gd name="connsiteX7-285" fmla="*/ 3634 w 1459638"/>
                <a:gd name="connsiteY7-286" fmla="*/ 1205270 h 2867613"/>
                <a:gd name="connsiteX8-287" fmla="*/ 11900 w 1459638"/>
                <a:gd name="connsiteY8-288" fmla="*/ 1222209 h 2867613"/>
                <a:gd name="connsiteX9-289" fmla="*/ 12843 w 1459638"/>
                <a:gd name="connsiteY9-290" fmla="*/ 1226882 h 2867613"/>
                <a:gd name="connsiteX10-291" fmla="*/ 17684 w 1459638"/>
                <a:gd name="connsiteY10-292" fmla="*/ 1234061 h 2867613"/>
                <a:gd name="connsiteX11-293" fmla="*/ 21480 w 1459638"/>
                <a:gd name="connsiteY11-294" fmla="*/ 1241840 h 2867613"/>
                <a:gd name="connsiteX12-295" fmla="*/ 25054 w 1459638"/>
                <a:gd name="connsiteY12-296" fmla="*/ 1244992 h 2867613"/>
                <a:gd name="connsiteX13-297" fmla="*/ 25909 w 1459638"/>
                <a:gd name="connsiteY13-298" fmla="*/ 1246260 h 2867613"/>
                <a:gd name="connsiteX14-299" fmla="*/ 0 w 1459638"/>
                <a:gd name="connsiteY14-300" fmla="*/ 1246260 h 2867613"/>
                <a:gd name="connsiteX15-301" fmla="*/ 0 w 1459638"/>
                <a:gd name="connsiteY15-302" fmla="*/ 2867613 h 2867613"/>
                <a:gd name="connsiteX16-303" fmla="*/ 1459638 w 1459638"/>
                <a:gd name="connsiteY16-304" fmla="*/ 2867613 h 2867613"/>
                <a:gd name="connsiteX17-305" fmla="*/ 1459638 w 1459638"/>
                <a:gd name="connsiteY17-306" fmla="*/ 1246260 h 2867613"/>
                <a:gd name="connsiteX18-307" fmla="*/ 1456004 w 1459638"/>
                <a:gd name="connsiteY18-308" fmla="*/ 1205270 h 2867613"/>
                <a:gd name="connsiteX19-309" fmla="*/ 1445400 w 1459638"/>
                <a:gd name="connsiteY19-310" fmla="*/ 1124726 h 2867613"/>
                <a:gd name="connsiteX20-311" fmla="*/ 826227 w 1459638"/>
                <a:gd name="connsiteY20-312" fmla="*/ 52286 h 2867613"/>
                <a:gd name="connsiteX21-313" fmla="*/ 761776 w 1459638"/>
                <a:gd name="connsiteY21-314" fmla="*/ 2831 h 2867613"/>
                <a:gd name="connsiteX22-315" fmla="*/ 742974 w 1459638"/>
                <a:gd name="connsiteY22-316" fmla="*/ 1520 h 2867613"/>
                <a:gd name="connsiteX23-317" fmla="*/ 738455 w 1459638"/>
                <a:gd name="connsiteY23-318" fmla="*/ 0 h 2867613"/>
                <a:gd name="connsiteX0-319" fmla="*/ 738455 w 1459638"/>
                <a:gd name="connsiteY0-320" fmla="*/ 0 h 2867613"/>
                <a:gd name="connsiteX1-321" fmla="*/ 729819 w 1459638"/>
                <a:gd name="connsiteY1-322" fmla="*/ 602 h 2867613"/>
                <a:gd name="connsiteX2-323" fmla="*/ 721184 w 1459638"/>
                <a:gd name="connsiteY2-324" fmla="*/ 0 h 2867613"/>
                <a:gd name="connsiteX3-325" fmla="*/ 716665 w 1459638"/>
                <a:gd name="connsiteY3-326" fmla="*/ 1520 h 2867613"/>
                <a:gd name="connsiteX4-327" fmla="*/ 697863 w 1459638"/>
                <a:gd name="connsiteY4-328" fmla="*/ 2831 h 2867613"/>
                <a:gd name="connsiteX5-329" fmla="*/ 633411 w 1459638"/>
                <a:gd name="connsiteY5-330" fmla="*/ 52286 h 2867613"/>
                <a:gd name="connsiteX6-331" fmla="*/ 14238 w 1459638"/>
                <a:gd name="connsiteY6-332" fmla="*/ 1124726 h 2867613"/>
                <a:gd name="connsiteX7-333" fmla="*/ 3634 w 1459638"/>
                <a:gd name="connsiteY7-334" fmla="*/ 1205270 h 2867613"/>
                <a:gd name="connsiteX8-335" fmla="*/ 11900 w 1459638"/>
                <a:gd name="connsiteY8-336" fmla="*/ 1222209 h 2867613"/>
                <a:gd name="connsiteX9-337" fmla="*/ 12843 w 1459638"/>
                <a:gd name="connsiteY9-338" fmla="*/ 1226882 h 2867613"/>
                <a:gd name="connsiteX10-339" fmla="*/ 17684 w 1459638"/>
                <a:gd name="connsiteY10-340" fmla="*/ 1234061 h 2867613"/>
                <a:gd name="connsiteX11-341" fmla="*/ 21480 w 1459638"/>
                <a:gd name="connsiteY11-342" fmla="*/ 1241840 h 2867613"/>
                <a:gd name="connsiteX12-343" fmla="*/ 25054 w 1459638"/>
                <a:gd name="connsiteY12-344" fmla="*/ 1244992 h 2867613"/>
                <a:gd name="connsiteX13-345" fmla="*/ 0 w 1459638"/>
                <a:gd name="connsiteY13-346" fmla="*/ 1246260 h 2867613"/>
                <a:gd name="connsiteX14-347" fmla="*/ 0 w 1459638"/>
                <a:gd name="connsiteY14-348" fmla="*/ 2867613 h 2867613"/>
                <a:gd name="connsiteX15-349" fmla="*/ 1459638 w 1459638"/>
                <a:gd name="connsiteY15-350" fmla="*/ 2867613 h 2867613"/>
                <a:gd name="connsiteX16-351" fmla="*/ 1459638 w 1459638"/>
                <a:gd name="connsiteY16-352" fmla="*/ 1246260 h 2867613"/>
                <a:gd name="connsiteX17-353" fmla="*/ 1456004 w 1459638"/>
                <a:gd name="connsiteY17-354" fmla="*/ 1205270 h 2867613"/>
                <a:gd name="connsiteX18-355" fmla="*/ 1445400 w 1459638"/>
                <a:gd name="connsiteY18-356" fmla="*/ 1124726 h 2867613"/>
                <a:gd name="connsiteX19-357" fmla="*/ 826227 w 1459638"/>
                <a:gd name="connsiteY19-358" fmla="*/ 52286 h 2867613"/>
                <a:gd name="connsiteX20-359" fmla="*/ 761776 w 1459638"/>
                <a:gd name="connsiteY20-360" fmla="*/ 2831 h 2867613"/>
                <a:gd name="connsiteX21-361" fmla="*/ 742974 w 1459638"/>
                <a:gd name="connsiteY21-362" fmla="*/ 1520 h 2867613"/>
                <a:gd name="connsiteX22-363" fmla="*/ 738455 w 1459638"/>
                <a:gd name="connsiteY22-364" fmla="*/ 0 h 2867613"/>
                <a:gd name="connsiteX0-365" fmla="*/ 738455 w 1459638"/>
                <a:gd name="connsiteY0-366" fmla="*/ 0 h 2867613"/>
                <a:gd name="connsiteX1-367" fmla="*/ 729819 w 1459638"/>
                <a:gd name="connsiteY1-368" fmla="*/ 602 h 2867613"/>
                <a:gd name="connsiteX2-369" fmla="*/ 721184 w 1459638"/>
                <a:gd name="connsiteY2-370" fmla="*/ 0 h 2867613"/>
                <a:gd name="connsiteX3-371" fmla="*/ 716665 w 1459638"/>
                <a:gd name="connsiteY3-372" fmla="*/ 1520 h 2867613"/>
                <a:gd name="connsiteX4-373" fmla="*/ 697863 w 1459638"/>
                <a:gd name="connsiteY4-374" fmla="*/ 2831 h 2867613"/>
                <a:gd name="connsiteX5-375" fmla="*/ 633411 w 1459638"/>
                <a:gd name="connsiteY5-376" fmla="*/ 52286 h 2867613"/>
                <a:gd name="connsiteX6-377" fmla="*/ 14238 w 1459638"/>
                <a:gd name="connsiteY6-378" fmla="*/ 1124726 h 2867613"/>
                <a:gd name="connsiteX7-379" fmla="*/ 3634 w 1459638"/>
                <a:gd name="connsiteY7-380" fmla="*/ 1205270 h 2867613"/>
                <a:gd name="connsiteX8-381" fmla="*/ 11900 w 1459638"/>
                <a:gd name="connsiteY8-382" fmla="*/ 1222209 h 2867613"/>
                <a:gd name="connsiteX9-383" fmla="*/ 12843 w 1459638"/>
                <a:gd name="connsiteY9-384" fmla="*/ 1226882 h 2867613"/>
                <a:gd name="connsiteX10-385" fmla="*/ 17684 w 1459638"/>
                <a:gd name="connsiteY10-386" fmla="*/ 1234061 h 2867613"/>
                <a:gd name="connsiteX11-387" fmla="*/ 21480 w 1459638"/>
                <a:gd name="connsiteY11-388" fmla="*/ 1241840 h 2867613"/>
                <a:gd name="connsiteX12-389" fmla="*/ 0 w 1459638"/>
                <a:gd name="connsiteY12-390" fmla="*/ 1246260 h 2867613"/>
                <a:gd name="connsiteX13-391" fmla="*/ 0 w 1459638"/>
                <a:gd name="connsiteY13-392" fmla="*/ 2867613 h 2867613"/>
                <a:gd name="connsiteX14-393" fmla="*/ 1459638 w 1459638"/>
                <a:gd name="connsiteY14-394" fmla="*/ 2867613 h 2867613"/>
                <a:gd name="connsiteX15-395" fmla="*/ 1459638 w 1459638"/>
                <a:gd name="connsiteY15-396" fmla="*/ 1246260 h 2867613"/>
                <a:gd name="connsiteX16-397" fmla="*/ 1456004 w 1459638"/>
                <a:gd name="connsiteY16-398" fmla="*/ 1205270 h 2867613"/>
                <a:gd name="connsiteX17-399" fmla="*/ 1445400 w 1459638"/>
                <a:gd name="connsiteY17-400" fmla="*/ 1124726 h 2867613"/>
                <a:gd name="connsiteX18-401" fmla="*/ 826227 w 1459638"/>
                <a:gd name="connsiteY18-402" fmla="*/ 52286 h 2867613"/>
                <a:gd name="connsiteX19-403" fmla="*/ 761776 w 1459638"/>
                <a:gd name="connsiteY19-404" fmla="*/ 2831 h 2867613"/>
                <a:gd name="connsiteX20-405" fmla="*/ 742974 w 1459638"/>
                <a:gd name="connsiteY20-406" fmla="*/ 1520 h 2867613"/>
                <a:gd name="connsiteX21-407" fmla="*/ 738455 w 1459638"/>
                <a:gd name="connsiteY21-408" fmla="*/ 0 h 2867613"/>
                <a:gd name="connsiteX0-409" fmla="*/ 738455 w 1459638"/>
                <a:gd name="connsiteY0-410" fmla="*/ 0 h 2867613"/>
                <a:gd name="connsiteX1-411" fmla="*/ 729819 w 1459638"/>
                <a:gd name="connsiteY1-412" fmla="*/ 602 h 2867613"/>
                <a:gd name="connsiteX2-413" fmla="*/ 721184 w 1459638"/>
                <a:gd name="connsiteY2-414" fmla="*/ 0 h 2867613"/>
                <a:gd name="connsiteX3-415" fmla="*/ 716665 w 1459638"/>
                <a:gd name="connsiteY3-416" fmla="*/ 1520 h 2867613"/>
                <a:gd name="connsiteX4-417" fmla="*/ 697863 w 1459638"/>
                <a:gd name="connsiteY4-418" fmla="*/ 2831 h 2867613"/>
                <a:gd name="connsiteX5-419" fmla="*/ 633411 w 1459638"/>
                <a:gd name="connsiteY5-420" fmla="*/ 52286 h 2867613"/>
                <a:gd name="connsiteX6-421" fmla="*/ 14238 w 1459638"/>
                <a:gd name="connsiteY6-422" fmla="*/ 1124726 h 2867613"/>
                <a:gd name="connsiteX7-423" fmla="*/ 3634 w 1459638"/>
                <a:gd name="connsiteY7-424" fmla="*/ 1205270 h 2867613"/>
                <a:gd name="connsiteX8-425" fmla="*/ 11900 w 1459638"/>
                <a:gd name="connsiteY8-426" fmla="*/ 1222209 h 2867613"/>
                <a:gd name="connsiteX9-427" fmla="*/ 12843 w 1459638"/>
                <a:gd name="connsiteY9-428" fmla="*/ 1226882 h 2867613"/>
                <a:gd name="connsiteX10-429" fmla="*/ 17684 w 1459638"/>
                <a:gd name="connsiteY10-430" fmla="*/ 1234061 h 2867613"/>
                <a:gd name="connsiteX11-431" fmla="*/ 0 w 1459638"/>
                <a:gd name="connsiteY11-432" fmla="*/ 1246260 h 2867613"/>
                <a:gd name="connsiteX12-433" fmla="*/ 0 w 1459638"/>
                <a:gd name="connsiteY12-434" fmla="*/ 2867613 h 2867613"/>
                <a:gd name="connsiteX13-435" fmla="*/ 1459638 w 1459638"/>
                <a:gd name="connsiteY13-436" fmla="*/ 2867613 h 2867613"/>
                <a:gd name="connsiteX14-437" fmla="*/ 1459638 w 1459638"/>
                <a:gd name="connsiteY14-438" fmla="*/ 1246260 h 2867613"/>
                <a:gd name="connsiteX15-439" fmla="*/ 1456004 w 1459638"/>
                <a:gd name="connsiteY15-440" fmla="*/ 1205270 h 2867613"/>
                <a:gd name="connsiteX16-441" fmla="*/ 1445400 w 1459638"/>
                <a:gd name="connsiteY16-442" fmla="*/ 1124726 h 2867613"/>
                <a:gd name="connsiteX17-443" fmla="*/ 826227 w 1459638"/>
                <a:gd name="connsiteY17-444" fmla="*/ 52286 h 2867613"/>
                <a:gd name="connsiteX18-445" fmla="*/ 761776 w 1459638"/>
                <a:gd name="connsiteY18-446" fmla="*/ 2831 h 2867613"/>
                <a:gd name="connsiteX19-447" fmla="*/ 742974 w 1459638"/>
                <a:gd name="connsiteY19-448" fmla="*/ 1520 h 2867613"/>
                <a:gd name="connsiteX20-449" fmla="*/ 738455 w 1459638"/>
                <a:gd name="connsiteY20-450" fmla="*/ 0 h 2867613"/>
                <a:gd name="connsiteX0-451" fmla="*/ 738455 w 1459638"/>
                <a:gd name="connsiteY0-452" fmla="*/ 0 h 2867613"/>
                <a:gd name="connsiteX1-453" fmla="*/ 729819 w 1459638"/>
                <a:gd name="connsiteY1-454" fmla="*/ 602 h 2867613"/>
                <a:gd name="connsiteX2-455" fmla="*/ 721184 w 1459638"/>
                <a:gd name="connsiteY2-456" fmla="*/ 0 h 2867613"/>
                <a:gd name="connsiteX3-457" fmla="*/ 716665 w 1459638"/>
                <a:gd name="connsiteY3-458" fmla="*/ 1520 h 2867613"/>
                <a:gd name="connsiteX4-459" fmla="*/ 697863 w 1459638"/>
                <a:gd name="connsiteY4-460" fmla="*/ 2831 h 2867613"/>
                <a:gd name="connsiteX5-461" fmla="*/ 633411 w 1459638"/>
                <a:gd name="connsiteY5-462" fmla="*/ 52286 h 2867613"/>
                <a:gd name="connsiteX6-463" fmla="*/ 14238 w 1459638"/>
                <a:gd name="connsiteY6-464" fmla="*/ 1124726 h 2867613"/>
                <a:gd name="connsiteX7-465" fmla="*/ 3634 w 1459638"/>
                <a:gd name="connsiteY7-466" fmla="*/ 1205270 h 2867613"/>
                <a:gd name="connsiteX8-467" fmla="*/ 11900 w 1459638"/>
                <a:gd name="connsiteY8-468" fmla="*/ 1222209 h 2867613"/>
                <a:gd name="connsiteX9-469" fmla="*/ 12843 w 1459638"/>
                <a:gd name="connsiteY9-470" fmla="*/ 1226882 h 2867613"/>
                <a:gd name="connsiteX10-471" fmla="*/ 0 w 1459638"/>
                <a:gd name="connsiteY10-472" fmla="*/ 1246260 h 2867613"/>
                <a:gd name="connsiteX11-473" fmla="*/ 0 w 1459638"/>
                <a:gd name="connsiteY11-474" fmla="*/ 2867613 h 2867613"/>
                <a:gd name="connsiteX12-475" fmla="*/ 1459638 w 1459638"/>
                <a:gd name="connsiteY12-476" fmla="*/ 2867613 h 2867613"/>
                <a:gd name="connsiteX13-477" fmla="*/ 1459638 w 1459638"/>
                <a:gd name="connsiteY13-478" fmla="*/ 1246260 h 2867613"/>
                <a:gd name="connsiteX14-479" fmla="*/ 1456004 w 1459638"/>
                <a:gd name="connsiteY14-480" fmla="*/ 1205270 h 2867613"/>
                <a:gd name="connsiteX15-481" fmla="*/ 1445400 w 1459638"/>
                <a:gd name="connsiteY15-482" fmla="*/ 1124726 h 2867613"/>
                <a:gd name="connsiteX16-483" fmla="*/ 826227 w 1459638"/>
                <a:gd name="connsiteY16-484" fmla="*/ 52286 h 2867613"/>
                <a:gd name="connsiteX17-485" fmla="*/ 761776 w 1459638"/>
                <a:gd name="connsiteY17-486" fmla="*/ 2831 h 2867613"/>
                <a:gd name="connsiteX18-487" fmla="*/ 742974 w 1459638"/>
                <a:gd name="connsiteY18-488" fmla="*/ 1520 h 2867613"/>
                <a:gd name="connsiteX19-489" fmla="*/ 738455 w 1459638"/>
                <a:gd name="connsiteY19-490" fmla="*/ 0 h 2867613"/>
                <a:gd name="connsiteX0-491" fmla="*/ 738455 w 1459638"/>
                <a:gd name="connsiteY0-492" fmla="*/ 0 h 2867613"/>
                <a:gd name="connsiteX1-493" fmla="*/ 729819 w 1459638"/>
                <a:gd name="connsiteY1-494" fmla="*/ 602 h 2867613"/>
                <a:gd name="connsiteX2-495" fmla="*/ 721184 w 1459638"/>
                <a:gd name="connsiteY2-496" fmla="*/ 0 h 2867613"/>
                <a:gd name="connsiteX3-497" fmla="*/ 716665 w 1459638"/>
                <a:gd name="connsiteY3-498" fmla="*/ 1520 h 2867613"/>
                <a:gd name="connsiteX4-499" fmla="*/ 697863 w 1459638"/>
                <a:gd name="connsiteY4-500" fmla="*/ 2831 h 2867613"/>
                <a:gd name="connsiteX5-501" fmla="*/ 633411 w 1459638"/>
                <a:gd name="connsiteY5-502" fmla="*/ 52286 h 2867613"/>
                <a:gd name="connsiteX6-503" fmla="*/ 14238 w 1459638"/>
                <a:gd name="connsiteY6-504" fmla="*/ 1124726 h 2867613"/>
                <a:gd name="connsiteX7-505" fmla="*/ 3634 w 1459638"/>
                <a:gd name="connsiteY7-506" fmla="*/ 1205270 h 2867613"/>
                <a:gd name="connsiteX8-507" fmla="*/ 11900 w 1459638"/>
                <a:gd name="connsiteY8-508" fmla="*/ 1222209 h 2867613"/>
                <a:gd name="connsiteX9-509" fmla="*/ 0 w 1459638"/>
                <a:gd name="connsiteY9-510" fmla="*/ 1246260 h 2867613"/>
                <a:gd name="connsiteX10-511" fmla="*/ 0 w 1459638"/>
                <a:gd name="connsiteY10-512" fmla="*/ 2867613 h 2867613"/>
                <a:gd name="connsiteX11-513" fmla="*/ 1459638 w 1459638"/>
                <a:gd name="connsiteY11-514" fmla="*/ 2867613 h 2867613"/>
                <a:gd name="connsiteX12-515" fmla="*/ 1459638 w 1459638"/>
                <a:gd name="connsiteY12-516" fmla="*/ 1246260 h 2867613"/>
                <a:gd name="connsiteX13-517" fmla="*/ 1456004 w 1459638"/>
                <a:gd name="connsiteY13-518" fmla="*/ 1205270 h 2867613"/>
                <a:gd name="connsiteX14-519" fmla="*/ 1445400 w 1459638"/>
                <a:gd name="connsiteY14-520" fmla="*/ 1124726 h 2867613"/>
                <a:gd name="connsiteX15-521" fmla="*/ 826227 w 1459638"/>
                <a:gd name="connsiteY15-522" fmla="*/ 52286 h 2867613"/>
                <a:gd name="connsiteX16-523" fmla="*/ 761776 w 1459638"/>
                <a:gd name="connsiteY16-524" fmla="*/ 2831 h 2867613"/>
                <a:gd name="connsiteX17-525" fmla="*/ 742974 w 1459638"/>
                <a:gd name="connsiteY17-526" fmla="*/ 1520 h 2867613"/>
                <a:gd name="connsiteX18-527" fmla="*/ 738455 w 1459638"/>
                <a:gd name="connsiteY18-528" fmla="*/ 0 h 2867613"/>
                <a:gd name="connsiteX0-529" fmla="*/ 738455 w 1459638"/>
                <a:gd name="connsiteY0-530" fmla="*/ 0 h 2867613"/>
                <a:gd name="connsiteX1-531" fmla="*/ 729819 w 1459638"/>
                <a:gd name="connsiteY1-532" fmla="*/ 602 h 2867613"/>
                <a:gd name="connsiteX2-533" fmla="*/ 721184 w 1459638"/>
                <a:gd name="connsiteY2-534" fmla="*/ 0 h 2867613"/>
                <a:gd name="connsiteX3-535" fmla="*/ 716665 w 1459638"/>
                <a:gd name="connsiteY3-536" fmla="*/ 1520 h 2867613"/>
                <a:gd name="connsiteX4-537" fmla="*/ 697863 w 1459638"/>
                <a:gd name="connsiteY4-538" fmla="*/ 2831 h 2867613"/>
                <a:gd name="connsiteX5-539" fmla="*/ 633411 w 1459638"/>
                <a:gd name="connsiteY5-540" fmla="*/ 52286 h 2867613"/>
                <a:gd name="connsiteX6-541" fmla="*/ 14238 w 1459638"/>
                <a:gd name="connsiteY6-542" fmla="*/ 1124726 h 2867613"/>
                <a:gd name="connsiteX7-543" fmla="*/ 3634 w 1459638"/>
                <a:gd name="connsiteY7-544" fmla="*/ 1205270 h 2867613"/>
                <a:gd name="connsiteX8-545" fmla="*/ 0 w 1459638"/>
                <a:gd name="connsiteY8-546" fmla="*/ 1246260 h 2867613"/>
                <a:gd name="connsiteX9-547" fmla="*/ 0 w 1459638"/>
                <a:gd name="connsiteY9-548" fmla="*/ 2867613 h 2867613"/>
                <a:gd name="connsiteX10-549" fmla="*/ 1459638 w 1459638"/>
                <a:gd name="connsiteY10-550" fmla="*/ 2867613 h 2867613"/>
                <a:gd name="connsiteX11-551" fmla="*/ 1459638 w 1459638"/>
                <a:gd name="connsiteY11-552" fmla="*/ 1246260 h 2867613"/>
                <a:gd name="connsiteX12-553" fmla="*/ 1456004 w 1459638"/>
                <a:gd name="connsiteY12-554" fmla="*/ 1205270 h 2867613"/>
                <a:gd name="connsiteX13-555" fmla="*/ 1445400 w 1459638"/>
                <a:gd name="connsiteY13-556" fmla="*/ 1124726 h 2867613"/>
                <a:gd name="connsiteX14-557" fmla="*/ 826227 w 1459638"/>
                <a:gd name="connsiteY14-558" fmla="*/ 52286 h 2867613"/>
                <a:gd name="connsiteX15-559" fmla="*/ 761776 w 1459638"/>
                <a:gd name="connsiteY15-560" fmla="*/ 2831 h 2867613"/>
                <a:gd name="connsiteX16-561" fmla="*/ 742974 w 1459638"/>
                <a:gd name="connsiteY16-562" fmla="*/ 1520 h 2867613"/>
                <a:gd name="connsiteX17-563" fmla="*/ 738455 w 1459638"/>
                <a:gd name="connsiteY17-564" fmla="*/ 0 h 2867613"/>
                <a:gd name="connsiteX0-565" fmla="*/ 738455 w 1461451"/>
                <a:gd name="connsiteY0-566" fmla="*/ 0 h 2867613"/>
                <a:gd name="connsiteX1-567" fmla="*/ 729819 w 1461451"/>
                <a:gd name="connsiteY1-568" fmla="*/ 602 h 2867613"/>
                <a:gd name="connsiteX2-569" fmla="*/ 721184 w 1461451"/>
                <a:gd name="connsiteY2-570" fmla="*/ 0 h 2867613"/>
                <a:gd name="connsiteX3-571" fmla="*/ 716665 w 1461451"/>
                <a:gd name="connsiteY3-572" fmla="*/ 1520 h 2867613"/>
                <a:gd name="connsiteX4-573" fmla="*/ 697863 w 1461451"/>
                <a:gd name="connsiteY4-574" fmla="*/ 2831 h 2867613"/>
                <a:gd name="connsiteX5-575" fmla="*/ 633411 w 1461451"/>
                <a:gd name="connsiteY5-576" fmla="*/ 52286 h 2867613"/>
                <a:gd name="connsiteX6-577" fmla="*/ 14238 w 1461451"/>
                <a:gd name="connsiteY6-578" fmla="*/ 1124726 h 2867613"/>
                <a:gd name="connsiteX7-579" fmla="*/ 3634 w 1461451"/>
                <a:gd name="connsiteY7-580" fmla="*/ 1205270 h 2867613"/>
                <a:gd name="connsiteX8-581" fmla="*/ 0 w 1461451"/>
                <a:gd name="connsiteY8-582" fmla="*/ 1246260 h 2867613"/>
                <a:gd name="connsiteX9-583" fmla="*/ 0 w 1461451"/>
                <a:gd name="connsiteY9-584" fmla="*/ 2867613 h 2867613"/>
                <a:gd name="connsiteX10-585" fmla="*/ 1459638 w 1461451"/>
                <a:gd name="connsiteY10-586" fmla="*/ 2867613 h 2867613"/>
                <a:gd name="connsiteX11-587" fmla="*/ 1459638 w 1461451"/>
                <a:gd name="connsiteY11-588" fmla="*/ 1246260 h 2867613"/>
                <a:gd name="connsiteX12-589" fmla="*/ 1458385 w 1461451"/>
                <a:gd name="connsiteY12-590" fmla="*/ 1205270 h 2867613"/>
                <a:gd name="connsiteX13-591" fmla="*/ 1445400 w 1461451"/>
                <a:gd name="connsiteY13-592" fmla="*/ 1124726 h 2867613"/>
                <a:gd name="connsiteX14-593" fmla="*/ 826227 w 1461451"/>
                <a:gd name="connsiteY14-594" fmla="*/ 52286 h 2867613"/>
                <a:gd name="connsiteX15-595" fmla="*/ 761776 w 1461451"/>
                <a:gd name="connsiteY15-596" fmla="*/ 2831 h 2867613"/>
                <a:gd name="connsiteX16-597" fmla="*/ 742974 w 1461451"/>
                <a:gd name="connsiteY16-598" fmla="*/ 1520 h 2867613"/>
                <a:gd name="connsiteX17-599" fmla="*/ 738455 w 1461451"/>
                <a:gd name="connsiteY17-600" fmla="*/ 0 h 2867613"/>
                <a:gd name="connsiteX0-601" fmla="*/ 738455 w 1461451"/>
                <a:gd name="connsiteY0-602" fmla="*/ 0 h 2867613"/>
                <a:gd name="connsiteX1-603" fmla="*/ 729819 w 1461451"/>
                <a:gd name="connsiteY1-604" fmla="*/ 602 h 2867613"/>
                <a:gd name="connsiteX2-605" fmla="*/ 721184 w 1461451"/>
                <a:gd name="connsiteY2-606" fmla="*/ 0 h 2867613"/>
                <a:gd name="connsiteX3-607" fmla="*/ 716665 w 1461451"/>
                <a:gd name="connsiteY3-608" fmla="*/ 1520 h 2867613"/>
                <a:gd name="connsiteX4-609" fmla="*/ 697863 w 1461451"/>
                <a:gd name="connsiteY4-610" fmla="*/ 2831 h 2867613"/>
                <a:gd name="connsiteX5-611" fmla="*/ 633411 w 1461451"/>
                <a:gd name="connsiteY5-612" fmla="*/ 52286 h 2867613"/>
                <a:gd name="connsiteX6-613" fmla="*/ 14238 w 1461451"/>
                <a:gd name="connsiteY6-614" fmla="*/ 1124726 h 2867613"/>
                <a:gd name="connsiteX7-615" fmla="*/ 3634 w 1461451"/>
                <a:gd name="connsiteY7-616" fmla="*/ 1205270 h 2867613"/>
                <a:gd name="connsiteX8-617" fmla="*/ 0 w 1461451"/>
                <a:gd name="connsiteY8-618" fmla="*/ 1246260 h 2867613"/>
                <a:gd name="connsiteX9-619" fmla="*/ 0 w 1461451"/>
                <a:gd name="connsiteY9-620" fmla="*/ 2867613 h 2867613"/>
                <a:gd name="connsiteX10-621" fmla="*/ 1459638 w 1461451"/>
                <a:gd name="connsiteY10-622" fmla="*/ 2867613 h 2867613"/>
                <a:gd name="connsiteX11-623" fmla="*/ 1459638 w 1461451"/>
                <a:gd name="connsiteY11-624" fmla="*/ 1246260 h 2867613"/>
                <a:gd name="connsiteX12-625" fmla="*/ 1458385 w 1461451"/>
                <a:gd name="connsiteY12-626" fmla="*/ 1205270 h 2867613"/>
                <a:gd name="connsiteX13-627" fmla="*/ 1445400 w 1461451"/>
                <a:gd name="connsiteY13-628" fmla="*/ 1124726 h 2867613"/>
                <a:gd name="connsiteX14-629" fmla="*/ 826227 w 1461451"/>
                <a:gd name="connsiteY14-630" fmla="*/ 52286 h 2867613"/>
                <a:gd name="connsiteX15-631" fmla="*/ 761776 w 1461451"/>
                <a:gd name="connsiteY15-632" fmla="*/ 2831 h 2867613"/>
                <a:gd name="connsiteX16-633" fmla="*/ 742974 w 1461451"/>
                <a:gd name="connsiteY16-634" fmla="*/ 1520 h 2867613"/>
                <a:gd name="connsiteX17-635" fmla="*/ 738455 w 1461451"/>
                <a:gd name="connsiteY17-636" fmla="*/ 0 h 2867613"/>
                <a:gd name="connsiteX0-637" fmla="*/ 738455 w 1459638"/>
                <a:gd name="connsiteY0-638" fmla="*/ 0 h 2867613"/>
                <a:gd name="connsiteX1-639" fmla="*/ 729819 w 1459638"/>
                <a:gd name="connsiteY1-640" fmla="*/ 602 h 2867613"/>
                <a:gd name="connsiteX2-641" fmla="*/ 721184 w 1459638"/>
                <a:gd name="connsiteY2-642" fmla="*/ 0 h 2867613"/>
                <a:gd name="connsiteX3-643" fmla="*/ 716665 w 1459638"/>
                <a:gd name="connsiteY3-644" fmla="*/ 1520 h 2867613"/>
                <a:gd name="connsiteX4-645" fmla="*/ 697863 w 1459638"/>
                <a:gd name="connsiteY4-646" fmla="*/ 2831 h 2867613"/>
                <a:gd name="connsiteX5-647" fmla="*/ 633411 w 1459638"/>
                <a:gd name="connsiteY5-648" fmla="*/ 52286 h 2867613"/>
                <a:gd name="connsiteX6-649" fmla="*/ 14238 w 1459638"/>
                <a:gd name="connsiteY6-650" fmla="*/ 1124726 h 2867613"/>
                <a:gd name="connsiteX7-651" fmla="*/ 3634 w 1459638"/>
                <a:gd name="connsiteY7-652" fmla="*/ 1205270 h 2867613"/>
                <a:gd name="connsiteX8-653" fmla="*/ 0 w 1459638"/>
                <a:gd name="connsiteY8-654" fmla="*/ 1246260 h 2867613"/>
                <a:gd name="connsiteX9-655" fmla="*/ 0 w 1459638"/>
                <a:gd name="connsiteY9-656" fmla="*/ 2867613 h 2867613"/>
                <a:gd name="connsiteX10-657" fmla="*/ 1459638 w 1459638"/>
                <a:gd name="connsiteY10-658" fmla="*/ 2867613 h 2867613"/>
                <a:gd name="connsiteX11-659" fmla="*/ 1459638 w 1459638"/>
                <a:gd name="connsiteY11-660" fmla="*/ 1246260 h 2867613"/>
                <a:gd name="connsiteX12-661" fmla="*/ 1458385 w 1459638"/>
                <a:gd name="connsiteY12-662" fmla="*/ 1205270 h 2867613"/>
                <a:gd name="connsiteX13-663" fmla="*/ 1445400 w 1459638"/>
                <a:gd name="connsiteY13-664" fmla="*/ 1124726 h 2867613"/>
                <a:gd name="connsiteX14-665" fmla="*/ 826227 w 1459638"/>
                <a:gd name="connsiteY14-666" fmla="*/ 52286 h 2867613"/>
                <a:gd name="connsiteX15-667" fmla="*/ 761776 w 1459638"/>
                <a:gd name="connsiteY15-668" fmla="*/ 2831 h 2867613"/>
                <a:gd name="connsiteX16-669" fmla="*/ 742974 w 1459638"/>
                <a:gd name="connsiteY16-670" fmla="*/ 1520 h 2867613"/>
                <a:gd name="connsiteX17-671" fmla="*/ 738455 w 1459638"/>
                <a:gd name="connsiteY17-672" fmla="*/ 0 h 2867613"/>
                <a:gd name="connsiteX0-673" fmla="*/ 738455 w 1459638"/>
                <a:gd name="connsiteY0-674" fmla="*/ 0 h 2867613"/>
                <a:gd name="connsiteX1-675" fmla="*/ 729819 w 1459638"/>
                <a:gd name="connsiteY1-676" fmla="*/ 602 h 2867613"/>
                <a:gd name="connsiteX2-677" fmla="*/ 721184 w 1459638"/>
                <a:gd name="connsiteY2-678" fmla="*/ 0 h 2867613"/>
                <a:gd name="connsiteX3-679" fmla="*/ 716665 w 1459638"/>
                <a:gd name="connsiteY3-680" fmla="*/ 1520 h 2867613"/>
                <a:gd name="connsiteX4-681" fmla="*/ 697863 w 1459638"/>
                <a:gd name="connsiteY4-682" fmla="*/ 2831 h 2867613"/>
                <a:gd name="connsiteX5-683" fmla="*/ 633411 w 1459638"/>
                <a:gd name="connsiteY5-684" fmla="*/ 52286 h 2867613"/>
                <a:gd name="connsiteX6-685" fmla="*/ 14238 w 1459638"/>
                <a:gd name="connsiteY6-686" fmla="*/ 1124726 h 2867613"/>
                <a:gd name="connsiteX7-687" fmla="*/ 3634 w 1459638"/>
                <a:gd name="connsiteY7-688" fmla="*/ 1205270 h 2867613"/>
                <a:gd name="connsiteX8-689" fmla="*/ 0 w 1459638"/>
                <a:gd name="connsiteY8-690" fmla="*/ 1246260 h 2867613"/>
                <a:gd name="connsiteX9-691" fmla="*/ 0 w 1459638"/>
                <a:gd name="connsiteY9-692" fmla="*/ 2867613 h 2867613"/>
                <a:gd name="connsiteX10-693" fmla="*/ 1459638 w 1459638"/>
                <a:gd name="connsiteY10-694" fmla="*/ 2867613 h 2867613"/>
                <a:gd name="connsiteX11-695" fmla="*/ 1459638 w 1459638"/>
                <a:gd name="connsiteY11-696" fmla="*/ 1246260 h 2867613"/>
                <a:gd name="connsiteX12-697" fmla="*/ 1458385 w 1459638"/>
                <a:gd name="connsiteY12-698" fmla="*/ 1205270 h 2867613"/>
                <a:gd name="connsiteX13-699" fmla="*/ 1445400 w 1459638"/>
                <a:gd name="connsiteY13-700" fmla="*/ 1124726 h 2867613"/>
                <a:gd name="connsiteX14-701" fmla="*/ 826227 w 1459638"/>
                <a:gd name="connsiteY14-702" fmla="*/ 52286 h 2867613"/>
                <a:gd name="connsiteX15-703" fmla="*/ 761776 w 1459638"/>
                <a:gd name="connsiteY15-704" fmla="*/ 2831 h 2867613"/>
                <a:gd name="connsiteX16-705" fmla="*/ 742974 w 1459638"/>
                <a:gd name="connsiteY16-706" fmla="*/ 1520 h 2867613"/>
                <a:gd name="connsiteX17-707" fmla="*/ 738455 w 1459638"/>
                <a:gd name="connsiteY17-708" fmla="*/ 0 h 2867613"/>
                <a:gd name="connsiteX0-709" fmla="*/ 738455 w 1459638"/>
                <a:gd name="connsiteY0-710" fmla="*/ 0 h 2867613"/>
                <a:gd name="connsiteX1-711" fmla="*/ 729819 w 1459638"/>
                <a:gd name="connsiteY1-712" fmla="*/ 602 h 2867613"/>
                <a:gd name="connsiteX2-713" fmla="*/ 721184 w 1459638"/>
                <a:gd name="connsiteY2-714" fmla="*/ 0 h 2867613"/>
                <a:gd name="connsiteX3-715" fmla="*/ 716665 w 1459638"/>
                <a:gd name="connsiteY3-716" fmla="*/ 1520 h 2867613"/>
                <a:gd name="connsiteX4-717" fmla="*/ 697863 w 1459638"/>
                <a:gd name="connsiteY4-718" fmla="*/ 2831 h 2867613"/>
                <a:gd name="connsiteX5-719" fmla="*/ 633411 w 1459638"/>
                <a:gd name="connsiteY5-720" fmla="*/ 52286 h 2867613"/>
                <a:gd name="connsiteX6-721" fmla="*/ 14238 w 1459638"/>
                <a:gd name="connsiteY6-722" fmla="*/ 1124726 h 2867613"/>
                <a:gd name="connsiteX7-723" fmla="*/ 3634 w 1459638"/>
                <a:gd name="connsiteY7-724" fmla="*/ 1205270 h 2867613"/>
                <a:gd name="connsiteX8-725" fmla="*/ 0 w 1459638"/>
                <a:gd name="connsiteY8-726" fmla="*/ 1246260 h 2867613"/>
                <a:gd name="connsiteX9-727" fmla="*/ 0 w 1459638"/>
                <a:gd name="connsiteY9-728" fmla="*/ 2867613 h 2867613"/>
                <a:gd name="connsiteX10-729" fmla="*/ 1459638 w 1459638"/>
                <a:gd name="connsiteY10-730" fmla="*/ 2867613 h 2867613"/>
                <a:gd name="connsiteX11-731" fmla="*/ 1459638 w 1459638"/>
                <a:gd name="connsiteY11-732" fmla="*/ 1246260 h 2867613"/>
                <a:gd name="connsiteX12-733" fmla="*/ 1458385 w 1459638"/>
                <a:gd name="connsiteY12-734" fmla="*/ 1205270 h 2867613"/>
                <a:gd name="connsiteX13-735" fmla="*/ 1445400 w 1459638"/>
                <a:gd name="connsiteY13-736" fmla="*/ 1124726 h 2867613"/>
                <a:gd name="connsiteX14-737" fmla="*/ 826227 w 1459638"/>
                <a:gd name="connsiteY14-738" fmla="*/ 52286 h 2867613"/>
                <a:gd name="connsiteX15-739" fmla="*/ 761776 w 1459638"/>
                <a:gd name="connsiteY15-740" fmla="*/ 2831 h 2867613"/>
                <a:gd name="connsiteX16-741" fmla="*/ 742974 w 1459638"/>
                <a:gd name="connsiteY16-742" fmla="*/ 1520 h 2867613"/>
                <a:gd name="connsiteX17-743" fmla="*/ 738455 w 1459638"/>
                <a:gd name="connsiteY17-744" fmla="*/ 0 h 2867613"/>
                <a:gd name="connsiteX0-745" fmla="*/ 741212 w 1462395"/>
                <a:gd name="connsiteY0-746" fmla="*/ 0 h 2867613"/>
                <a:gd name="connsiteX1-747" fmla="*/ 732576 w 1462395"/>
                <a:gd name="connsiteY1-748" fmla="*/ 602 h 2867613"/>
                <a:gd name="connsiteX2-749" fmla="*/ 723941 w 1462395"/>
                <a:gd name="connsiteY2-750" fmla="*/ 0 h 2867613"/>
                <a:gd name="connsiteX3-751" fmla="*/ 719422 w 1462395"/>
                <a:gd name="connsiteY3-752" fmla="*/ 1520 h 2867613"/>
                <a:gd name="connsiteX4-753" fmla="*/ 700620 w 1462395"/>
                <a:gd name="connsiteY4-754" fmla="*/ 2831 h 2867613"/>
                <a:gd name="connsiteX5-755" fmla="*/ 636168 w 1462395"/>
                <a:gd name="connsiteY5-756" fmla="*/ 52286 h 2867613"/>
                <a:gd name="connsiteX6-757" fmla="*/ 16995 w 1462395"/>
                <a:gd name="connsiteY6-758" fmla="*/ 1124726 h 2867613"/>
                <a:gd name="connsiteX7-759" fmla="*/ 1628 w 1462395"/>
                <a:gd name="connsiteY7-760" fmla="*/ 1205270 h 2867613"/>
                <a:gd name="connsiteX8-761" fmla="*/ 2757 w 1462395"/>
                <a:gd name="connsiteY8-762" fmla="*/ 1246260 h 2867613"/>
                <a:gd name="connsiteX9-763" fmla="*/ 2757 w 1462395"/>
                <a:gd name="connsiteY9-764" fmla="*/ 2867613 h 2867613"/>
                <a:gd name="connsiteX10-765" fmla="*/ 1462395 w 1462395"/>
                <a:gd name="connsiteY10-766" fmla="*/ 2867613 h 2867613"/>
                <a:gd name="connsiteX11-767" fmla="*/ 1462395 w 1462395"/>
                <a:gd name="connsiteY11-768" fmla="*/ 1246260 h 2867613"/>
                <a:gd name="connsiteX12-769" fmla="*/ 1461142 w 1462395"/>
                <a:gd name="connsiteY12-770" fmla="*/ 1205270 h 2867613"/>
                <a:gd name="connsiteX13-771" fmla="*/ 1448157 w 1462395"/>
                <a:gd name="connsiteY13-772" fmla="*/ 1124726 h 2867613"/>
                <a:gd name="connsiteX14-773" fmla="*/ 828984 w 1462395"/>
                <a:gd name="connsiteY14-774" fmla="*/ 52286 h 2867613"/>
                <a:gd name="connsiteX15-775" fmla="*/ 764533 w 1462395"/>
                <a:gd name="connsiteY15-776" fmla="*/ 2831 h 2867613"/>
                <a:gd name="connsiteX16-777" fmla="*/ 745731 w 1462395"/>
                <a:gd name="connsiteY16-778" fmla="*/ 1520 h 2867613"/>
                <a:gd name="connsiteX17-779" fmla="*/ 741212 w 1462395"/>
                <a:gd name="connsiteY17-780" fmla="*/ 0 h 2867613"/>
                <a:gd name="connsiteX0-781" fmla="*/ 739584 w 1460767"/>
                <a:gd name="connsiteY0-782" fmla="*/ 0 h 2867613"/>
                <a:gd name="connsiteX1-783" fmla="*/ 730948 w 1460767"/>
                <a:gd name="connsiteY1-784" fmla="*/ 602 h 2867613"/>
                <a:gd name="connsiteX2-785" fmla="*/ 722313 w 1460767"/>
                <a:gd name="connsiteY2-786" fmla="*/ 0 h 2867613"/>
                <a:gd name="connsiteX3-787" fmla="*/ 717794 w 1460767"/>
                <a:gd name="connsiteY3-788" fmla="*/ 1520 h 2867613"/>
                <a:gd name="connsiteX4-789" fmla="*/ 698992 w 1460767"/>
                <a:gd name="connsiteY4-790" fmla="*/ 2831 h 2867613"/>
                <a:gd name="connsiteX5-791" fmla="*/ 634540 w 1460767"/>
                <a:gd name="connsiteY5-792" fmla="*/ 52286 h 2867613"/>
                <a:gd name="connsiteX6-793" fmla="*/ 15367 w 1460767"/>
                <a:gd name="connsiteY6-794" fmla="*/ 1124726 h 2867613"/>
                <a:gd name="connsiteX7-795" fmla="*/ 0 w 1460767"/>
                <a:gd name="connsiteY7-796" fmla="*/ 1205270 h 2867613"/>
                <a:gd name="connsiteX8-797" fmla="*/ 1129 w 1460767"/>
                <a:gd name="connsiteY8-798" fmla="*/ 1246260 h 2867613"/>
                <a:gd name="connsiteX9-799" fmla="*/ 1129 w 1460767"/>
                <a:gd name="connsiteY9-800" fmla="*/ 2867613 h 2867613"/>
                <a:gd name="connsiteX10-801" fmla="*/ 1460767 w 1460767"/>
                <a:gd name="connsiteY10-802" fmla="*/ 2867613 h 2867613"/>
                <a:gd name="connsiteX11-803" fmla="*/ 1460767 w 1460767"/>
                <a:gd name="connsiteY11-804" fmla="*/ 1246260 h 2867613"/>
                <a:gd name="connsiteX12-805" fmla="*/ 1459514 w 1460767"/>
                <a:gd name="connsiteY12-806" fmla="*/ 1205270 h 2867613"/>
                <a:gd name="connsiteX13-807" fmla="*/ 1446529 w 1460767"/>
                <a:gd name="connsiteY13-808" fmla="*/ 1124726 h 2867613"/>
                <a:gd name="connsiteX14-809" fmla="*/ 827356 w 1460767"/>
                <a:gd name="connsiteY14-810" fmla="*/ 52286 h 2867613"/>
                <a:gd name="connsiteX15-811" fmla="*/ 762905 w 1460767"/>
                <a:gd name="connsiteY15-812" fmla="*/ 2831 h 2867613"/>
                <a:gd name="connsiteX16-813" fmla="*/ 744103 w 1460767"/>
                <a:gd name="connsiteY16-814" fmla="*/ 1520 h 2867613"/>
                <a:gd name="connsiteX17-815" fmla="*/ 739584 w 1460767"/>
                <a:gd name="connsiteY17-816" fmla="*/ 0 h 2867613"/>
                <a:gd name="connsiteX0-817" fmla="*/ 740307 w 1461490"/>
                <a:gd name="connsiteY0-818" fmla="*/ 0 h 2867613"/>
                <a:gd name="connsiteX1-819" fmla="*/ 731671 w 1461490"/>
                <a:gd name="connsiteY1-820" fmla="*/ 602 h 2867613"/>
                <a:gd name="connsiteX2-821" fmla="*/ 723036 w 1461490"/>
                <a:gd name="connsiteY2-822" fmla="*/ 0 h 2867613"/>
                <a:gd name="connsiteX3-823" fmla="*/ 718517 w 1461490"/>
                <a:gd name="connsiteY3-824" fmla="*/ 1520 h 2867613"/>
                <a:gd name="connsiteX4-825" fmla="*/ 699715 w 1461490"/>
                <a:gd name="connsiteY4-826" fmla="*/ 2831 h 2867613"/>
                <a:gd name="connsiteX5-827" fmla="*/ 635263 w 1461490"/>
                <a:gd name="connsiteY5-828" fmla="*/ 52286 h 2867613"/>
                <a:gd name="connsiteX6-829" fmla="*/ 16090 w 1461490"/>
                <a:gd name="connsiteY6-830" fmla="*/ 1124726 h 2867613"/>
                <a:gd name="connsiteX7-831" fmla="*/ 723 w 1461490"/>
                <a:gd name="connsiteY7-832" fmla="*/ 1205270 h 2867613"/>
                <a:gd name="connsiteX8-833" fmla="*/ 1852 w 1461490"/>
                <a:gd name="connsiteY8-834" fmla="*/ 1246260 h 2867613"/>
                <a:gd name="connsiteX9-835" fmla="*/ 1852 w 1461490"/>
                <a:gd name="connsiteY9-836" fmla="*/ 2867613 h 2867613"/>
                <a:gd name="connsiteX10-837" fmla="*/ 1461490 w 1461490"/>
                <a:gd name="connsiteY10-838" fmla="*/ 2867613 h 2867613"/>
                <a:gd name="connsiteX11-839" fmla="*/ 1461490 w 1461490"/>
                <a:gd name="connsiteY11-840" fmla="*/ 1246260 h 2867613"/>
                <a:gd name="connsiteX12-841" fmla="*/ 1460237 w 1461490"/>
                <a:gd name="connsiteY12-842" fmla="*/ 1205270 h 2867613"/>
                <a:gd name="connsiteX13-843" fmla="*/ 1447252 w 1461490"/>
                <a:gd name="connsiteY13-844" fmla="*/ 1124726 h 2867613"/>
                <a:gd name="connsiteX14-845" fmla="*/ 828079 w 1461490"/>
                <a:gd name="connsiteY14-846" fmla="*/ 52286 h 2867613"/>
                <a:gd name="connsiteX15-847" fmla="*/ 763628 w 1461490"/>
                <a:gd name="connsiteY15-848" fmla="*/ 2831 h 2867613"/>
                <a:gd name="connsiteX16-849" fmla="*/ 744826 w 1461490"/>
                <a:gd name="connsiteY16-850" fmla="*/ 1520 h 2867613"/>
                <a:gd name="connsiteX17-851" fmla="*/ 740307 w 1461490"/>
                <a:gd name="connsiteY17-852" fmla="*/ 0 h 28676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461490" h="2867613">
                  <a:moveTo>
                    <a:pt x="740307" y="0"/>
                  </a:moveTo>
                  <a:lnTo>
                    <a:pt x="731671" y="602"/>
                  </a:lnTo>
                  <a:lnTo>
                    <a:pt x="723036" y="0"/>
                  </a:lnTo>
                  <a:lnTo>
                    <a:pt x="718517" y="1520"/>
                  </a:lnTo>
                  <a:lnTo>
                    <a:pt x="699715" y="2831"/>
                  </a:lnTo>
                  <a:cubicBezTo>
                    <a:pt x="673476" y="9862"/>
                    <a:pt x="649919" y="26902"/>
                    <a:pt x="635263" y="52286"/>
                  </a:cubicBezTo>
                  <a:lnTo>
                    <a:pt x="16090" y="1124726"/>
                  </a:lnTo>
                  <a:cubicBezTo>
                    <a:pt x="1435" y="1150109"/>
                    <a:pt x="837" y="1174269"/>
                    <a:pt x="723" y="1205270"/>
                  </a:cubicBezTo>
                  <a:cubicBezTo>
                    <a:pt x="-1282" y="1221314"/>
                    <a:pt x="1476" y="1232597"/>
                    <a:pt x="1852" y="1246260"/>
                  </a:cubicBezTo>
                  <a:lnTo>
                    <a:pt x="1852" y="2867613"/>
                  </a:lnTo>
                  <a:lnTo>
                    <a:pt x="1461490" y="2867613"/>
                  </a:lnTo>
                  <a:lnTo>
                    <a:pt x="1461490" y="1246260"/>
                  </a:lnTo>
                  <a:cubicBezTo>
                    <a:pt x="1461072" y="1232597"/>
                    <a:pt x="1460655" y="1228458"/>
                    <a:pt x="1460237" y="1205270"/>
                  </a:cubicBezTo>
                  <a:cubicBezTo>
                    <a:pt x="1460123" y="1181412"/>
                    <a:pt x="1461907" y="1150109"/>
                    <a:pt x="1447252" y="1124726"/>
                  </a:cubicBezTo>
                  <a:lnTo>
                    <a:pt x="828079" y="52286"/>
                  </a:lnTo>
                  <a:cubicBezTo>
                    <a:pt x="813424" y="26902"/>
                    <a:pt x="789867" y="9862"/>
                    <a:pt x="763628" y="2831"/>
                  </a:cubicBezTo>
                  <a:lnTo>
                    <a:pt x="744826" y="1520"/>
                  </a:lnTo>
                  <a:lnTo>
                    <a:pt x="740307" y="0"/>
                  </a:lnTo>
                  <a:close/>
                </a:path>
              </a:pathLst>
            </a:custGeom>
            <a:gradFill flip="none" rotWithShape="1">
              <a:gsLst>
                <a:gs pos="0">
                  <a:sysClr val="window" lastClr="FFFFFF"/>
                </a:gs>
                <a:gs pos="100000">
                  <a:sysClr val="window" lastClr="FFFFFF">
                    <a:lumMod val="85000"/>
                  </a:sysClr>
                </a:gs>
              </a:gsLst>
              <a:lin ang="2700000" scaled="1"/>
              <a:tileRect/>
            </a:gradFill>
            <a:ln w="19050" cap="flat" cmpd="sng" algn="ctr">
              <a:gradFill flip="none" rotWithShape="1">
                <a:gsLst>
                  <a:gs pos="0">
                    <a:sysClr val="window" lastClr="FFFFFF">
                      <a:lumMod val="85000"/>
                    </a:sysClr>
                  </a:gs>
                  <a:gs pos="100000">
                    <a:sysClr val="window" lastClr="FFFFFF"/>
                  </a:gs>
                </a:gsLst>
                <a:lin ang="2700000" scaled="1"/>
                <a:tileRect/>
              </a:gradFill>
              <a:prstDash val="solid"/>
              <a:miter lim="800000"/>
            </a:ln>
            <a:effectLst>
              <a:outerShdw blurRad="152400" dist="63500" dir="2700000" algn="tl" rotWithShape="0">
                <a:prstClr val="black">
                  <a:alpha val="30000"/>
                </a:prstClr>
              </a:outerShdw>
            </a:effectLst>
          </p:spPr>
          <p:txBody>
            <a:bodyPr wrap="square" rtlCol="0" anchor="ctr">
              <a:noAutofit/>
            </a:bodyPr>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algn="ctr" defTabSz="685800">
                <a:defRPr/>
              </a:pPr>
              <a:endParaRPr lang="zh-CN" altLang="en-US" sz="1015" kern="0" dirty="0">
                <a:solidFill>
                  <a:prstClr val="black">
                    <a:lumMod val="85000"/>
                    <a:lumOff val="15000"/>
                  </a:prstClr>
                </a:solidFill>
                <a:ea typeface="SimSun" panose="02010600030101010101" pitchFamily="2" charset="-122"/>
              </a:endParaRPr>
            </a:p>
          </p:txBody>
        </p:sp>
        <p:pic>
          <p:nvPicPr>
            <p:cNvPr id="34" name="图片 33"/>
            <p:cNvPicPr>
              <a:picLocks noChangeAspect="1"/>
            </p:cNvPicPr>
            <p:nvPr/>
          </p:nvPicPr>
          <p:blipFill rotWithShape="1">
            <a:blip r:embed="rId14">
              <a:extLst>
                <a:ext uri="{BEBA8EAE-BF5A-486C-A8C5-ECC9F3942E4B}">
                  <a14:imgProps xmlns:a14="http://schemas.microsoft.com/office/drawing/2010/main">
                    <a14:imgLayer r:embed="rId15">
                      <a14:imgEffect>
                        <a14:saturation sat="66000"/>
                      </a14:imgEffect>
                    </a14:imgLayer>
                  </a14:imgProps>
                </a:ext>
              </a:extLst>
            </a:blip>
            <a:srcRect t="76775"/>
            <a:stretch>
              <a:fillRect/>
            </a:stretch>
          </p:blipFill>
          <p:spPr>
            <a:xfrm>
              <a:off x="8018039" y="1072437"/>
              <a:ext cx="1870920" cy="155494"/>
            </a:xfrm>
            <a:prstGeom prst="rect">
              <a:avLst/>
            </a:prstGeom>
          </p:spPr>
        </p:pic>
      </p:grpSp>
      <p:grpSp>
        <p:nvGrpSpPr>
          <p:cNvPr id="38" name="组合 37"/>
          <p:cNvGrpSpPr/>
          <p:nvPr/>
        </p:nvGrpSpPr>
        <p:grpSpPr>
          <a:xfrm>
            <a:off x="10196830" y="3434715"/>
            <a:ext cx="1403350" cy="598170"/>
            <a:chOff x="8018039" y="1072437"/>
            <a:chExt cx="1870920" cy="797810"/>
          </a:xfrm>
        </p:grpSpPr>
        <p:sp>
          <p:nvSpPr>
            <p:cNvPr id="53" name="任意多边形 52"/>
            <p:cNvSpPr/>
            <p:nvPr/>
          </p:nvSpPr>
          <p:spPr>
            <a:xfrm rot="10800000">
              <a:off x="8589540" y="1079580"/>
              <a:ext cx="727919" cy="790667"/>
            </a:xfrm>
            <a:custGeom>
              <a:avLst/>
              <a:gdLst>
                <a:gd name="connsiteX0" fmla="*/ 738455 w 1459638"/>
                <a:gd name="connsiteY0" fmla="*/ 0 h 2867613"/>
                <a:gd name="connsiteX1" fmla="*/ 729819 w 1459638"/>
                <a:gd name="connsiteY1" fmla="*/ 602 h 2867613"/>
                <a:gd name="connsiteX2" fmla="*/ 721184 w 1459638"/>
                <a:gd name="connsiteY2" fmla="*/ 0 h 2867613"/>
                <a:gd name="connsiteX3" fmla="*/ 716665 w 1459638"/>
                <a:gd name="connsiteY3" fmla="*/ 1520 h 2867613"/>
                <a:gd name="connsiteX4" fmla="*/ 697863 w 1459638"/>
                <a:gd name="connsiteY4" fmla="*/ 2831 h 2867613"/>
                <a:gd name="connsiteX5" fmla="*/ 633411 w 1459638"/>
                <a:gd name="connsiteY5" fmla="*/ 52286 h 2867613"/>
                <a:gd name="connsiteX6" fmla="*/ 14238 w 1459638"/>
                <a:gd name="connsiteY6" fmla="*/ 1124726 h 2867613"/>
                <a:gd name="connsiteX7" fmla="*/ 3634 w 1459638"/>
                <a:gd name="connsiteY7" fmla="*/ 1205270 h 2867613"/>
                <a:gd name="connsiteX8" fmla="*/ 11900 w 1459638"/>
                <a:gd name="connsiteY8" fmla="*/ 1222209 h 2867613"/>
                <a:gd name="connsiteX9" fmla="*/ 12843 w 1459638"/>
                <a:gd name="connsiteY9" fmla="*/ 1226882 h 2867613"/>
                <a:gd name="connsiteX10" fmla="*/ 17684 w 1459638"/>
                <a:gd name="connsiteY10" fmla="*/ 1234061 h 2867613"/>
                <a:gd name="connsiteX11" fmla="*/ 21480 w 1459638"/>
                <a:gd name="connsiteY11" fmla="*/ 1241840 h 2867613"/>
                <a:gd name="connsiteX12" fmla="*/ 25054 w 1459638"/>
                <a:gd name="connsiteY12" fmla="*/ 1244992 h 2867613"/>
                <a:gd name="connsiteX13" fmla="*/ 25909 w 1459638"/>
                <a:gd name="connsiteY13" fmla="*/ 1246260 h 2867613"/>
                <a:gd name="connsiteX14" fmla="*/ 0 w 1459638"/>
                <a:gd name="connsiteY14" fmla="*/ 1246260 h 2867613"/>
                <a:gd name="connsiteX15" fmla="*/ 0 w 1459638"/>
                <a:gd name="connsiteY15" fmla="*/ 2867613 h 2867613"/>
                <a:gd name="connsiteX16" fmla="*/ 1459638 w 1459638"/>
                <a:gd name="connsiteY16" fmla="*/ 2867613 h 2867613"/>
                <a:gd name="connsiteX17" fmla="*/ 1459638 w 1459638"/>
                <a:gd name="connsiteY17" fmla="*/ 1246260 h 2867613"/>
                <a:gd name="connsiteX18" fmla="*/ 1433729 w 1459638"/>
                <a:gd name="connsiteY18" fmla="*/ 1246260 h 2867613"/>
                <a:gd name="connsiteX19" fmla="*/ 1434584 w 1459638"/>
                <a:gd name="connsiteY19" fmla="*/ 1244992 h 2867613"/>
                <a:gd name="connsiteX20" fmla="*/ 1438159 w 1459638"/>
                <a:gd name="connsiteY20" fmla="*/ 1241840 h 2867613"/>
                <a:gd name="connsiteX21" fmla="*/ 1441954 w 1459638"/>
                <a:gd name="connsiteY21" fmla="*/ 1234061 h 2867613"/>
                <a:gd name="connsiteX22" fmla="*/ 1446795 w 1459638"/>
                <a:gd name="connsiteY22" fmla="*/ 1226882 h 2867613"/>
                <a:gd name="connsiteX23" fmla="*/ 1447738 w 1459638"/>
                <a:gd name="connsiteY23" fmla="*/ 1222209 h 2867613"/>
                <a:gd name="connsiteX24" fmla="*/ 1456004 w 1459638"/>
                <a:gd name="connsiteY24" fmla="*/ 1205270 h 2867613"/>
                <a:gd name="connsiteX25" fmla="*/ 1445400 w 1459638"/>
                <a:gd name="connsiteY25" fmla="*/ 1124726 h 2867613"/>
                <a:gd name="connsiteX26" fmla="*/ 826227 w 1459638"/>
                <a:gd name="connsiteY26" fmla="*/ 52286 h 2867613"/>
                <a:gd name="connsiteX27" fmla="*/ 761776 w 1459638"/>
                <a:gd name="connsiteY27" fmla="*/ 2831 h 2867613"/>
                <a:gd name="connsiteX28" fmla="*/ 742974 w 1459638"/>
                <a:gd name="connsiteY28" fmla="*/ 1520 h 2867613"/>
                <a:gd name="connsiteX0-1" fmla="*/ 738455 w 1459638"/>
                <a:gd name="connsiteY0-2" fmla="*/ 0 h 2867613"/>
                <a:gd name="connsiteX1-3" fmla="*/ 729819 w 1459638"/>
                <a:gd name="connsiteY1-4" fmla="*/ 602 h 2867613"/>
                <a:gd name="connsiteX2-5" fmla="*/ 721184 w 1459638"/>
                <a:gd name="connsiteY2-6" fmla="*/ 0 h 2867613"/>
                <a:gd name="connsiteX3-7" fmla="*/ 716665 w 1459638"/>
                <a:gd name="connsiteY3-8" fmla="*/ 1520 h 2867613"/>
                <a:gd name="connsiteX4-9" fmla="*/ 697863 w 1459638"/>
                <a:gd name="connsiteY4-10" fmla="*/ 2831 h 2867613"/>
                <a:gd name="connsiteX5-11" fmla="*/ 633411 w 1459638"/>
                <a:gd name="connsiteY5-12" fmla="*/ 52286 h 2867613"/>
                <a:gd name="connsiteX6-13" fmla="*/ 14238 w 1459638"/>
                <a:gd name="connsiteY6-14" fmla="*/ 1124726 h 2867613"/>
                <a:gd name="connsiteX7-15" fmla="*/ 3634 w 1459638"/>
                <a:gd name="connsiteY7-16" fmla="*/ 1205270 h 2867613"/>
                <a:gd name="connsiteX8-17" fmla="*/ 11900 w 1459638"/>
                <a:gd name="connsiteY8-18" fmla="*/ 1222209 h 2867613"/>
                <a:gd name="connsiteX9-19" fmla="*/ 12843 w 1459638"/>
                <a:gd name="connsiteY9-20" fmla="*/ 1226882 h 2867613"/>
                <a:gd name="connsiteX10-21" fmla="*/ 17684 w 1459638"/>
                <a:gd name="connsiteY10-22" fmla="*/ 1234061 h 2867613"/>
                <a:gd name="connsiteX11-23" fmla="*/ 21480 w 1459638"/>
                <a:gd name="connsiteY11-24" fmla="*/ 1241840 h 2867613"/>
                <a:gd name="connsiteX12-25" fmla="*/ 25054 w 1459638"/>
                <a:gd name="connsiteY12-26" fmla="*/ 1244992 h 2867613"/>
                <a:gd name="connsiteX13-27" fmla="*/ 25909 w 1459638"/>
                <a:gd name="connsiteY13-28" fmla="*/ 1246260 h 2867613"/>
                <a:gd name="connsiteX14-29" fmla="*/ 0 w 1459638"/>
                <a:gd name="connsiteY14-30" fmla="*/ 1246260 h 2867613"/>
                <a:gd name="connsiteX15-31" fmla="*/ 0 w 1459638"/>
                <a:gd name="connsiteY15-32" fmla="*/ 2867613 h 2867613"/>
                <a:gd name="connsiteX16-33" fmla="*/ 1459638 w 1459638"/>
                <a:gd name="connsiteY16-34" fmla="*/ 2867613 h 2867613"/>
                <a:gd name="connsiteX17-35" fmla="*/ 1459638 w 1459638"/>
                <a:gd name="connsiteY17-36" fmla="*/ 1246260 h 2867613"/>
                <a:gd name="connsiteX18-37" fmla="*/ 1433729 w 1459638"/>
                <a:gd name="connsiteY18-38" fmla="*/ 1246260 h 2867613"/>
                <a:gd name="connsiteX19-39" fmla="*/ 1434584 w 1459638"/>
                <a:gd name="connsiteY19-40" fmla="*/ 1244992 h 2867613"/>
                <a:gd name="connsiteX20-41" fmla="*/ 1438159 w 1459638"/>
                <a:gd name="connsiteY20-42" fmla="*/ 1241840 h 2867613"/>
                <a:gd name="connsiteX21-43" fmla="*/ 1446795 w 1459638"/>
                <a:gd name="connsiteY21-44" fmla="*/ 1226882 h 2867613"/>
                <a:gd name="connsiteX22-45" fmla="*/ 1447738 w 1459638"/>
                <a:gd name="connsiteY22-46" fmla="*/ 1222209 h 2867613"/>
                <a:gd name="connsiteX23-47" fmla="*/ 1456004 w 1459638"/>
                <a:gd name="connsiteY23-48" fmla="*/ 1205270 h 2867613"/>
                <a:gd name="connsiteX24-49" fmla="*/ 1445400 w 1459638"/>
                <a:gd name="connsiteY24-50" fmla="*/ 1124726 h 2867613"/>
                <a:gd name="connsiteX25-51" fmla="*/ 826227 w 1459638"/>
                <a:gd name="connsiteY25-52" fmla="*/ 52286 h 2867613"/>
                <a:gd name="connsiteX26-53" fmla="*/ 761776 w 1459638"/>
                <a:gd name="connsiteY26-54" fmla="*/ 2831 h 2867613"/>
                <a:gd name="connsiteX27-55" fmla="*/ 742974 w 1459638"/>
                <a:gd name="connsiteY27-56" fmla="*/ 1520 h 2867613"/>
                <a:gd name="connsiteX28-57" fmla="*/ 738455 w 1459638"/>
                <a:gd name="connsiteY28-58" fmla="*/ 0 h 2867613"/>
                <a:gd name="connsiteX0-59" fmla="*/ 738455 w 1459638"/>
                <a:gd name="connsiteY0-60" fmla="*/ 0 h 2867613"/>
                <a:gd name="connsiteX1-61" fmla="*/ 729819 w 1459638"/>
                <a:gd name="connsiteY1-62" fmla="*/ 602 h 2867613"/>
                <a:gd name="connsiteX2-63" fmla="*/ 721184 w 1459638"/>
                <a:gd name="connsiteY2-64" fmla="*/ 0 h 2867613"/>
                <a:gd name="connsiteX3-65" fmla="*/ 716665 w 1459638"/>
                <a:gd name="connsiteY3-66" fmla="*/ 1520 h 2867613"/>
                <a:gd name="connsiteX4-67" fmla="*/ 697863 w 1459638"/>
                <a:gd name="connsiteY4-68" fmla="*/ 2831 h 2867613"/>
                <a:gd name="connsiteX5-69" fmla="*/ 633411 w 1459638"/>
                <a:gd name="connsiteY5-70" fmla="*/ 52286 h 2867613"/>
                <a:gd name="connsiteX6-71" fmla="*/ 14238 w 1459638"/>
                <a:gd name="connsiteY6-72" fmla="*/ 1124726 h 2867613"/>
                <a:gd name="connsiteX7-73" fmla="*/ 3634 w 1459638"/>
                <a:gd name="connsiteY7-74" fmla="*/ 1205270 h 2867613"/>
                <a:gd name="connsiteX8-75" fmla="*/ 11900 w 1459638"/>
                <a:gd name="connsiteY8-76" fmla="*/ 1222209 h 2867613"/>
                <a:gd name="connsiteX9-77" fmla="*/ 12843 w 1459638"/>
                <a:gd name="connsiteY9-78" fmla="*/ 1226882 h 2867613"/>
                <a:gd name="connsiteX10-79" fmla="*/ 17684 w 1459638"/>
                <a:gd name="connsiteY10-80" fmla="*/ 1234061 h 2867613"/>
                <a:gd name="connsiteX11-81" fmla="*/ 21480 w 1459638"/>
                <a:gd name="connsiteY11-82" fmla="*/ 1241840 h 2867613"/>
                <a:gd name="connsiteX12-83" fmla="*/ 25054 w 1459638"/>
                <a:gd name="connsiteY12-84" fmla="*/ 1244992 h 2867613"/>
                <a:gd name="connsiteX13-85" fmla="*/ 25909 w 1459638"/>
                <a:gd name="connsiteY13-86" fmla="*/ 1246260 h 2867613"/>
                <a:gd name="connsiteX14-87" fmla="*/ 0 w 1459638"/>
                <a:gd name="connsiteY14-88" fmla="*/ 1246260 h 2867613"/>
                <a:gd name="connsiteX15-89" fmla="*/ 0 w 1459638"/>
                <a:gd name="connsiteY15-90" fmla="*/ 2867613 h 2867613"/>
                <a:gd name="connsiteX16-91" fmla="*/ 1459638 w 1459638"/>
                <a:gd name="connsiteY16-92" fmla="*/ 2867613 h 2867613"/>
                <a:gd name="connsiteX17-93" fmla="*/ 1459638 w 1459638"/>
                <a:gd name="connsiteY17-94" fmla="*/ 1246260 h 2867613"/>
                <a:gd name="connsiteX18-95" fmla="*/ 1433729 w 1459638"/>
                <a:gd name="connsiteY18-96" fmla="*/ 1246260 h 2867613"/>
                <a:gd name="connsiteX19-97" fmla="*/ 1434584 w 1459638"/>
                <a:gd name="connsiteY19-98" fmla="*/ 1244992 h 2867613"/>
                <a:gd name="connsiteX20-99" fmla="*/ 1438159 w 1459638"/>
                <a:gd name="connsiteY20-100" fmla="*/ 1241840 h 2867613"/>
                <a:gd name="connsiteX21-101" fmla="*/ 1447738 w 1459638"/>
                <a:gd name="connsiteY21-102" fmla="*/ 1222209 h 2867613"/>
                <a:gd name="connsiteX22-103" fmla="*/ 1456004 w 1459638"/>
                <a:gd name="connsiteY22-104" fmla="*/ 1205270 h 2867613"/>
                <a:gd name="connsiteX23-105" fmla="*/ 1445400 w 1459638"/>
                <a:gd name="connsiteY23-106" fmla="*/ 1124726 h 2867613"/>
                <a:gd name="connsiteX24-107" fmla="*/ 826227 w 1459638"/>
                <a:gd name="connsiteY24-108" fmla="*/ 52286 h 2867613"/>
                <a:gd name="connsiteX25-109" fmla="*/ 761776 w 1459638"/>
                <a:gd name="connsiteY25-110" fmla="*/ 2831 h 2867613"/>
                <a:gd name="connsiteX26-111" fmla="*/ 742974 w 1459638"/>
                <a:gd name="connsiteY26-112" fmla="*/ 1520 h 2867613"/>
                <a:gd name="connsiteX27-113" fmla="*/ 738455 w 1459638"/>
                <a:gd name="connsiteY27-114" fmla="*/ 0 h 2867613"/>
                <a:gd name="connsiteX0-115" fmla="*/ 738455 w 1459638"/>
                <a:gd name="connsiteY0-116" fmla="*/ 0 h 2867613"/>
                <a:gd name="connsiteX1-117" fmla="*/ 729819 w 1459638"/>
                <a:gd name="connsiteY1-118" fmla="*/ 602 h 2867613"/>
                <a:gd name="connsiteX2-119" fmla="*/ 721184 w 1459638"/>
                <a:gd name="connsiteY2-120" fmla="*/ 0 h 2867613"/>
                <a:gd name="connsiteX3-121" fmla="*/ 716665 w 1459638"/>
                <a:gd name="connsiteY3-122" fmla="*/ 1520 h 2867613"/>
                <a:gd name="connsiteX4-123" fmla="*/ 697863 w 1459638"/>
                <a:gd name="connsiteY4-124" fmla="*/ 2831 h 2867613"/>
                <a:gd name="connsiteX5-125" fmla="*/ 633411 w 1459638"/>
                <a:gd name="connsiteY5-126" fmla="*/ 52286 h 2867613"/>
                <a:gd name="connsiteX6-127" fmla="*/ 14238 w 1459638"/>
                <a:gd name="connsiteY6-128" fmla="*/ 1124726 h 2867613"/>
                <a:gd name="connsiteX7-129" fmla="*/ 3634 w 1459638"/>
                <a:gd name="connsiteY7-130" fmla="*/ 1205270 h 2867613"/>
                <a:gd name="connsiteX8-131" fmla="*/ 11900 w 1459638"/>
                <a:gd name="connsiteY8-132" fmla="*/ 1222209 h 2867613"/>
                <a:gd name="connsiteX9-133" fmla="*/ 12843 w 1459638"/>
                <a:gd name="connsiteY9-134" fmla="*/ 1226882 h 2867613"/>
                <a:gd name="connsiteX10-135" fmla="*/ 17684 w 1459638"/>
                <a:gd name="connsiteY10-136" fmla="*/ 1234061 h 2867613"/>
                <a:gd name="connsiteX11-137" fmla="*/ 21480 w 1459638"/>
                <a:gd name="connsiteY11-138" fmla="*/ 1241840 h 2867613"/>
                <a:gd name="connsiteX12-139" fmla="*/ 25054 w 1459638"/>
                <a:gd name="connsiteY12-140" fmla="*/ 1244992 h 2867613"/>
                <a:gd name="connsiteX13-141" fmla="*/ 25909 w 1459638"/>
                <a:gd name="connsiteY13-142" fmla="*/ 1246260 h 2867613"/>
                <a:gd name="connsiteX14-143" fmla="*/ 0 w 1459638"/>
                <a:gd name="connsiteY14-144" fmla="*/ 1246260 h 2867613"/>
                <a:gd name="connsiteX15-145" fmla="*/ 0 w 1459638"/>
                <a:gd name="connsiteY15-146" fmla="*/ 2867613 h 2867613"/>
                <a:gd name="connsiteX16-147" fmla="*/ 1459638 w 1459638"/>
                <a:gd name="connsiteY16-148" fmla="*/ 2867613 h 2867613"/>
                <a:gd name="connsiteX17-149" fmla="*/ 1459638 w 1459638"/>
                <a:gd name="connsiteY17-150" fmla="*/ 1246260 h 2867613"/>
                <a:gd name="connsiteX18-151" fmla="*/ 1433729 w 1459638"/>
                <a:gd name="connsiteY18-152" fmla="*/ 1246260 h 2867613"/>
                <a:gd name="connsiteX19-153" fmla="*/ 1434584 w 1459638"/>
                <a:gd name="connsiteY19-154" fmla="*/ 1244992 h 2867613"/>
                <a:gd name="connsiteX20-155" fmla="*/ 1447738 w 1459638"/>
                <a:gd name="connsiteY20-156" fmla="*/ 1222209 h 2867613"/>
                <a:gd name="connsiteX21-157" fmla="*/ 1456004 w 1459638"/>
                <a:gd name="connsiteY21-158" fmla="*/ 1205270 h 2867613"/>
                <a:gd name="connsiteX22-159" fmla="*/ 1445400 w 1459638"/>
                <a:gd name="connsiteY22-160" fmla="*/ 1124726 h 2867613"/>
                <a:gd name="connsiteX23-161" fmla="*/ 826227 w 1459638"/>
                <a:gd name="connsiteY23-162" fmla="*/ 52286 h 2867613"/>
                <a:gd name="connsiteX24-163" fmla="*/ 761776 w 1459638"/>
                <a:gd name="connsiteY24-164" fmla="*/ 2831 h 2867613"/>
                <a:gd name="connsiteX25-165" fmla="*/ 742974 w 1459638"/>
                <a:gd name="connsiteY25-166" fmla="*/ 1520 h 2867613"/>
                <a:gd name="connsiteX26-167" fmla="*/ 738455 w 1459638"/>
                <a:gd name="connsiteY26-168" fmla="*/ 0 h 2867613"/>
                <a:gd name="connsiteX0-169" fmla="*/ 738455 w 1459638"/>
                <a:gd name="connsiteY0-170" fmla="*/ 0 h 2867613"/>
                <a:gd name="connsiteX1-171" fmla="*/ 729819 w 1459638"/>
                <a:gd name="connsiteY1-172" fmla="*/ 602 h 2867613"/>
                <a:gd name="connsiteX2-173" fmla="*/ 721184 w 1459638"/>
                <a:gd name="connsiteY2-174" fmla="*/ 0 h 2867613"/>
                <a:gd name="connsiteX3-175" fmla="*/ 716665 w 1459638"/>
                <a:gd name="connsiteY3-176" fmla="*/ 1520 h 2867613"/>
                <a:gd name="connsiteX4-177" fmla="*/ 697863 w 1459638"/>
                <a:gd name="connsiteY4-178" fmla="*/ 2831 h 2867613"/>
                <a:gd name="connsiteX5-179" fmla="*/ 633411 w 1459638"/>
                <a:gd name="connsiteY5-180" fmla="*/ 52286 h 2867613"/>
                <a:gd name="connsiteX6-181" fmla="*/ 14238 w 1459638"/>
                <a:gd name="connsiteY6-182" fmla="*/ 1124726 h 2867613"/>
                <a:gd name="connsiteX7-183" fmla="*/ 3634 w 1459638"/>
                <a:gd name="connsiteY7-184" fmla="*/ 1205270 h 2867613"/>
                <a:gd name="connsiteX8-185" fmla="*/ 11900 w 1459638"/>
                <a:gd name="connsiteY8-186" fmla="*/ 1222209 h 2867613"/>
                <a:gd name="connsiteX9-187" fmla="*/ 12843 w 1459638"/>
                <a:gd name="connsiteY9-188" fmla="*/ 1226882 h 2867613"/>
                <a:gd name="connsiteX10-189" fmla="*/ 17684 w 1459638"/>
                <a:gd name="connsiteY10-190" fmla="*/ 1234061 h 2867613"/>
                <a:gd name="connsiteX11-191" fmla="*/ 21480 w 1459638"/>
                <a:gd name="connsiteY11-192" fmla="*/ 1241840 h 2867613"/>
                <a:gd name="connsiteX12-193" fmla="*/ 25054 w 1459638"/>
                <a:gd name="connsiteY12-194" fmla="*/ 1244992 h 2867613"/>
                <a:gd name="connsiteX13-195" fmla="*/ 25909 w 1459638"/>
                <a:gd name="connsiteY13-196" fmla="*/ 1246260 h 2867613"/>
                <a:gd name="connsiteX14-197" fmla="*/ 0 w 1459638"/>
                <a:gd name="connsiteY14-198" fmla="*/ 1246260 h 2867613"/>
                <a:gd name="connsiteX15-199" fmla="*/ 0 w 1459638"/>
                <a:gd name="connsiteY15-200" fmla="*/ 2867613 h 2867613"/>
                <a:gd name="connsiteX16-201" fmla="*/ 1459638 w 1459638"/>
                <a:gd name="connsiteY16-202" fmla="*/ 2867613 h 2867613"/>
                <a:gd name="connsiteX17-203" fmla="*/ 1459638 w 1459638"/>
                <a:gd name="connsiteY17-204" fmla="*/ 1246260 h 2867613"/>
                <a:gd name="connsiteX18-205" fmla="*/ 1433729 w 1459638"/>
                <a:gd name="connsiteY18-206" fmla="*/ 1246260 h 2867613"/>
                <a:gd name="connsiteX19-207" fmla="*/ 1447738 w 1459638"/>
                <a:gd name="connsiteY19-208" fmla="*/ 1222209 h 2867613"/>
                <a:gd name="connsiteX20-209" fmla="*/ 1456004 w 1459638"/>
                <a:gd name="connsiteY20-210" fmla="*/ 1205270 h 2867613"/>
                <a:gd name="connsiteX21-211" fmla="*/ 1445400 w 1459638"/>
                <a:gd name="connsiteY21-212" fmla="*/ 1124726 h 2867613"/>
                <a:gd name="connsiteX22-213" fmla="*/ 826227 w 1459638"/>
                <a:gd name="connsiteY22-214" fmla="*/ 52286 h 2867613"/>
                <a:gd name="connsiteX23-215" fmla="*/ 761776 w 1459638"/>
                <a:gd name="connsiteY23-216" fmla="*/ 2831 h 2867613"/>
                <a:gd name="connsiteX24-217" fmla="*/ 742974 w 1459638"/>
                <a:gd name="connsiteY24-218" fmla="*/ 1520 h 2867613"/>
                <a:gd name="connsiteX25-219" fmla="*/ 738455 w 1459638"/>
                <a:gd name="connsiteY25-220" fmla="*/ 0 h 2867613"/>
                <a:gd name="connsiteX0-221" fmla="*/ 738455 w 1459638"/>
                <a:gd name="connsiteY0-222" fmla="*/ 0 h 2867613"/>
                <a:gd name="connsiteX1-223" fmla="*/ 729819 w 1459638"/>
                <a:gd name="connsiteY1-224" fmla="*/ 602 h 2867613"/>
                <a:gd name="connsiteX2-225" fmla="*/ 721184 w 1459638"/>
                <a:gd name="connsiteY2-226" fmla="*/ 0 h 2867613"/>
                <a:gd name="connsiteX3-227" fmla="*/ 716665 w 1459638"/>
                <a:gd name="connsiteY3-228" fmla="*/ 1520 h 2867613"/>
                <a:gd name="connsiteX4-229" fmla="*/ 697863 w 1459638"/>
                <a:gd name="connsiteY4-230" fmla="*/ 2831 h 2867613"/>
                <a:gd name="connsiteX5-231" fmla="*/ 633411 w 1459638"/>
                <a:gd name="connsiteY5-232" fmla="*/ 52286 h 2867613"/>
                <a:gd name="connsiteX6-233" fmla="*/ 14238 w 1459638"/>
                <a:gd name="connsiteY6-234" fmla="*/ 1124726 h 2867613"/>
                <a:gd name="connsiteX7-235" fmla="*/ 3634 w 1459638"/>
                <a:gd name="connsiteY7-236" fmla="*/ 1205270 h 2867613"/>
                <a:gd name="connsiteX8-237" fmla="*/ 11900 w 1459638"/>
                <a:gd name="connsiteY8-238" fmla="*/ 1222209 h 2867613"/>
                <a:gd name="connsiteX9-239" fmla="*/ 12843 w 1459638"/>
                <a:gd name="connsiteY9-240" fmla="*/ 1226882 h 2867613"/>
                <a:gd name="connsiteX10-241" fmla="*/ 17684 w 1459638"/>
                <a:gd name="connsiteY10-242" fmla="*/ 1234061 h 2867613"/>
                <a:gd name="connsiteX11-243" fmla="*/ 21480 w 1459638"/>
                <a:gd name="connsiteY11-244" fmla="*/ 1241840 h 2867613"/>
                <a:gd name="connsiteX12-245" fmla="*/ 25054 w 1459638"/>
                <a:gd name="connsiteY12-246" fmla="*/ 1244992 h 2867613"/>
                <a:gd name="connsiteX13-247" fmla="*/ 25909 w 1459638"/>
                <a:gd name="connsiteY13-248" fmla="*/ 1246260 h 2867613"/>
                <a:gd name="connsiteX14-249" fmla="*/ 0 w 1459638"/>
                <a:gd name="connsiteY14-250" fmla="*/ 1246260 h 2867613"/>
                <a:gd name="connsiteX15-251" fmla="*/ 0 w 1459638"/>
                <a:gd name="connsiteY15-252" fmla="*/ 2867613 h 2867613"/>
                <a:gd name="connsiteX16-253" fmla="*/ 1459638 w 1459638"/>
                <a:gd name="connsiteY16-254" fmla="*/ 2867613 h 2867613"/>
                <a:gd name="connsiteX17-255" fmla="*/ 1459638 w 1459638"/>
                <a:gd name="connsiteY17-256" fmla="*/ 1246260 h 2867613"/>
                <a:gd name="connsiteX18-257" fmla="*/ 1447738 w 1459638"/>
                <a:gd name="connsiteY18-258" fmla="*/ 1222209 h 2867613"/>
                <a:gd name="connsiteX19-259" fmla="*/ 1456004 w 1459638"/>
                <a:gd name="connsiteY19-260" fmla="*/ 1205270 h 2867613"/>
                <a:gd name="connsiteX20-261" fmla="*/ 1445400 w 1459638"/>
                <a:gd name="connsiteY20-262" fmla="*/ 1124726 h 2867613"/>
                <a:gd name="connsiteX21-263" fmla="*/ 826227 w 1459638"/>
                <a:gd name="connsiteY21-264" fmla="*/ 52286 h 2867613"/>
                <a:gd name="connsiteX22-265" fmla="*/ 761776 w 1459638"/>
                <a:gd name="connsiteY22-266" fmla="*/ 2831 h 2867613"/>
                <a:gd name="connsiteX23-267" fmla="*/ 742974 w 1459638"/>
                <a:gd name="connsiteY23-268" fmla="*/ 1520 h 2867613"/>
                <a:gd name="connsiteX24-269" fmla="*/ 738455 w 1459638"/>
                <a:gd name="connsiteY24-270" fmla="*/ 0 h 2867613"/>
                <a:gd name="connsiteX0-271" fmla="*/ 738455 w 1459638"/>
                <a:gd name="connsiteY0-272" fmla="*/ 0 h 2867613"/>
                <a:gd name="connsiteX1-273" fmla="*/ 729819 w 1459638"/>
                <a:gd name="connsiteY1-274" fmla="*/ 602 h 2867613"/>
                <a:gd name="connsiteX2-275" fmla="*/ 721184 w 1459638"/>
                <a:gd name="connsiteY2-276" fmla="*/ 0 h 2867613"/>
                <a:gd name="connsiteX3-277" fmla="*/ 716665 w 1459638"/>
                <a:gd name="connsiteY3-278" fmla="*/ 1520 h 2867613"/>
                <a:gd name="connsiteX4-279" fmla="*/ 697863 w 1459638"/>
                <a:gd name="connsiteY4-280" fmla="*/ 2831 h 2867613"/>
                <a:gd name="connsiteX5-281" fmla="*/ 633411 w 1459638"/>
                <a:gd name="connsiteY5-282" fmla="*/ 52286 h 2867613"/>
                <a:gd name="connsiteX6-283" fmla="*/ 14238 w 1459638"/>
                <a:gd name="connsiteY6-284" fmla="*/ 1124726 h 2867613"/>
                <a:gd name="connsiteX7-285" fmla="*/ 3634 w 1459638"/>
                <a:gd name="connsiteY7-286" fmla="*/ 1205270 h 2867613"/>
                <a:gd name="connsiteX8-287" fmla="*/ 11900 w 1459638"/>
                <a:gd name="connsiteY8-288" fmla="*/ 1222209 h 2867613"/>
                <a:gd name="connsiteX9-289" fmla="*/ 12843 w 1459638"/>
                <a:gd name="connsiteY9-290" fmla="*/ 1226882 h 2867613"/>
                <a:gd name="connsiteX10-291" fmla="*/ 17684 w 1459638"/>
                <a:gd name="connsiteY10-292" fmla="*/ 1234061 h 2867613"/>
                <a:gd name="connsiteX11-293" fmla="*/ 21480 w 1459638"/>
                <a:gd name="connsiteY11-294" fmla="*/ 1241840 h 2867613"/>
                <a:gd name="connsiteX12-295" fmla="*/ 25054 w 1459638"/>
                <a:gd name="connsiteY12-296" fmla="*/ 1244992 h 2867613"/>
                <a:gd name="connsiteX13-297" fmla="*/ 25909 w 1459638"/>
                <a:gd name="connsiteY13-298" fmla="*/ 1246260 h 2867613"/>
                <a:gd name="connsiteX14-299" fmla="*/ 0 w 1459638"/>
                <a:gd name="connsiteY14-300" fmla="*/ 1246260 h 2867613"/>
                <a:gd name="connsiteX15-301" fmla="*/ 0 w 1459638"/>
                <a:gd name="connsiteY15-302" fmla="*/ 2867613 h 2867613"/>
                <a:gd name="connsiteX16-303" fmla="*/ 1459638 w 1459638"/>
                <a:gd name="connsiteY16-304" fmla="*/ 2867613 h 2867613"/>
                <a:gd name="connsiteX17-305" fmla="*/ 1459638 w 1459638"/>
                <a:gd name="connsiteY17-306" fmla="*/ 1246260 h 2867613"/>
                <a:gd name="connsiteX18-307" fmla="*/ 1456004 w 1459638"/>
                <a:gd name="connsiteY18-308" fmla="*/ 1205270 h 2867613"/>
                <a:gd name="connsiteX19-309" fmla="*/ 1445400 w 1459638"/>
                <a:gd name="connsiteY19-310" fmla="*/ 1124726 h 2867613"/>
                <a:gd name="connsiteX20-311" fmla="*/ 826227 w 1459638"/>
                <a:gd name="connsiteY20-312" fmla="*/ 52286 h 2867613"/>
                <a:gd name="connsiteX21-313" fmla="*/ 761776 w 1459638"/>
                <a:gd name="connsiteY21-314" fmla="*/ 2831 h 2867613"/>
                <a:gd name="connsiteX22-315" fmla="*/ 742974 w 1459638"/>
                <a:gd name="connsiteY22-316" fmla="*/ 1520 h 2867613"/>
                <a:gd name="connsiteX23-317" fmla="*/ 738455 w 1459638"/>
                <a:gd name="connsiteY23-318" fmla="*/ 0 h 2867613"/>
                <a:gd name="connsiteX0-319" fmla="*/ 738455 w 1459638"/>
                <a:gd name="connsiteY0-320" fmla="*/ 0 h 2867613"/>
                <a:gd name="connsiteX1-321" fmla="*/ 729819 w 1459638"/>
                <a:gd name="connsiteY1-322" fmla="*/ 602 h 2867613"/>
                <a:gd name="connsiteX2-323" fmla="*/ 721184 w 1459638"/>
                <a:gd name="connsiteY2-324" fmla="*/ 0 h 2867613"/>
                <a:gd name="connsiteX3-325" fmla="*/ 716665 w 1459638"/>
                <a:gd name="connsiteY3-326" fmla="*/ 1520 h 2867613"/>
                <a:gd name="connsiteX4-327" fmla="*/ 697863 w 1459638"/>
                <a:gd name="connsiteY4-328" fmla="*/ 2831 h 2867613"/>
                <a:gd name="connsiteX5-329" fmla="*/ 633411 w 1459638"/>
                <a:gd name="connsiteY5-330" fmla="*/ 52286 h 2867613"/>
                <a:gd name="connsiteX6-331" fmla="*/ 14238 w 1459638"/>
                <a:gd name="connsiteY6-332" fmla="*/ 1124726 h 2867613"/>
                <a:gd name="connsiteX7-333" fmla="*/ 3634 w 1459638"/>
                <a:gd name="connsiteY7-334" fmla="*/ 1205270 h 2867613"/>
                <a:gd name="connsiteX8-335" fmla="*/ 11900 w 1459638"/>
                <a:gd name="connsiteY8-336" fmla="*/ 1222209 h 2867613"/>
                <a:gd name="connsiteX9-337" fmla="*/ 12843 w 1459638"/>
                <a:gd name="connsiteY9-338" fmla="*/ 1226882 h 2867613"/>
                <a:gd name="connsiteX10-339" fmla="*/ 17684 w 1459638"/>
                <a:gd name="connsiteY10-340" fmla="*/ 1234061 h 2867613"/>
                <a:gd name="connsiteX11-341" fmla="*/ 21480 w 1459638"/>
                <a:gd name="connsiteY11-342" fmla="*/ 1241840 h 2867613"/>
                <a:gd name="connsiteX12-343" fmla="*/ 25054 w 1459638"/>
                <a:gd name="connsiteY12-344" fmla="*/ 1244992 h 2867613"/>
                <a:gd name="connsiteX13-345" fmla="*/ 0 w 1459638"/>
                <a:gd name="connsiteY13-346" fmla="*/ 1246260 h 2867613"/>
                <a:gd name="connsiteX14-347" fmla="*/ 0 w 1459638"/>
                <a:gd name="connsiteY14-348" fmla="*/ 2867613 h 2867613"/>
                <a:gd name="connsiteX15-349" fmla="*/ 1459638 w 1459638"/>
                <a:gd name="connsiteY15-350" fmla="*/ 2867613 h 2867613"/>
                <a:gd name="connsiteX16-351" fmla="*/ 1459638 w 1459638"/>
                <a:gd name="connsiteY16-352" fmla="*/ 1246260 h 2867613"/>
                <a:gd name="connsiteX17-353" fmla="*/ 1456004 w 1459638"/>
                <a:gd name="connsiteY17-354" fmla="*/ 1205270 h 2867613"/>
                <a:gd name="connsiteX18-355" fmla="*/ 1445400 w 1459638"/>
                <a:gd name="connsiteY18-356" fmla="*/ 1124726 h 2867613"/>
                <a:gd name="connsiteX19-357" fmla="*/ 826227 w 1459638"/>
                <a:gd name="connsiteY19-358" fmla="*/ 52286 h 2867613"/>
                <a:gd name="connsiteX20-359" fmla="*/ 761776 w 1459638"/>
                <a:gd name="connsiteY20-360" fmla="*/ 2831 h 2867613"/>
                <a:gd name="connsiteX21-361" fmla="*/ 742974 w 1459638"/>
                <a:gd name="connsiteY21-362" fmla="*/ 1520 h 2867613"/>
                <a:gd name="connsiteX22-363" fmla="*/ 738455 w 1459638"/>
                <a:gd name="connsiteY22-364" fmla="*/ 0 h 2867613"/>
                <a:gd name="connsiteX0-365" fmla="*/ 738455 w 1459638"/>
                <a:gd name="connsiteY0-366" fmla="*/ 0 h 2867613"/>
                <a:gd name="connsiteX1-367" fmla="*/ 729819 w 1459638"/>
                <a:gd name="connsiteY1-368" fmla="*/ 602 h 2867613"/>
                <a:gd name="connsiteX2-369" fmla="*/ 721184 w 1459638"/>
                <a:gd name="connsiteY2-370" fmla="*/ 0 h 2867613"/>
                <a:gd name="connsiteX3-371" fmla="*/ 716665 w 1459638"/>
                <a:gd name="connsiteY3-372" fmla="*/ 1520 h 2867613"/>
                <a:gd name="connsiteX4-373" fmla="*/ 697863 w 1459638"/>
                <a:gd name="connsiteY4-374" fmla="*/ 2831 h 2867613"/>
                <a:gd name="connsiteX5-375" fmla="*/ 633411 w 1459638"/>
                <a:gd name="connsiteY5-376" fmla="*/ 52286 h 2867613"/>
                <a:gd name="connsiteX6-377" fmla="*/ 14238 w 1459638"/>
                <a:gd name="connsiteY6-378" fmla="*/ 1124726 h 2867613"/>
                <a:gd name="connsiteX7-379" fmla="*/ 3634 w 1459638"/>
                <a:gd name="connsiteY7-380" fmla="*/ 1205270 h 2867613"/>
                <a:gd name="connsiteX8-381" fmla="*/ 11900 w 1459638"/>
                <a:gd name="connsiteY8-382" fmla="*/ 1222209 h 2867613"/>
                <a:gd name="connsiteX9-383" fmla="*/ 12843 w 1459638"/>
                <a:gd name="connsiteY9-384" fmla="*/ 1226882 h 2867613"/>
                <a:gd name="connsiteX10-385" fmla="*/ 17684 w 1459638"/>
                <a:gd name="connsiteY10-386" fmla="*/ 1234061 h 2867613"/>
                <a:gd name="connsiteX11-387" fmla="*/ 21480 w 1459638"/>
                <a:gd name="connsiteY11-388" fmla="*/ 1241840 h 2867613"/>
                <a:gd name="connsiteX12-389" fmla="*/ 0 w 1459638"/>
                <a:gd name="connsiteY12-390" fmla="*/ 1246260 h 2867613"/>
                <a:gd name="connsiteX13-391" fmla="*/ 0 w 1459638"/>
                <a:gd name="connsiteY13-392" fmla="*/ 2867613 h 2867613"/>
                <a:gd name="connsiteX14-393" fmla="*/ 1459638 w 1459638"/>
                <a:gd name="connsiteY14-394" fmla="*/ 2867613 h 2867613"/>
                <a:gd name="connsiteX15-395" fmla="*/ 1459638 w 1459638"/>
                <a:gd name="connsiteY15-396" fmla="*/ 1246260 h 2867613"/>
                <a:gd name="connsiteX16-397" fmla="*/ 1456004 w 1459638"/>
                <a:gd name="connsiteY16-398" fmla="*/ 1205270 h 2867613"/>
                <a:gd name="connsiteX17-399" fmla="*/ 1445400 w 1459638"/>
                <a:gd name="connsiteY17-400" fmla="*/ 1124726 h 2867613"/>
                <a:gd name="connsiteX18-401" fmla="*/ 826227 w 1459638"/>
                <a:gd name="connsiteY18-402" fmla="*/ 52286 h 2867613"/>
                <a:gd name="connsiteX19-403" fmla="*/ 761776 w 1459638"/>
                <a:gd name="connsiteY19-404" fmla="*/ 2831 h 2867613"/>
                <a:gd name="connsiteX20-405" fmla="*/ 742974 w 1459638"/>
                <a:gd name="connsiteY20-406" fmla="*/ 1520 h 2867613"/>
                <a:gd name="connsiteX21-407" fmla="*/ 738455 w 1459638"/>
                <a:gd name="connsiteY21-408" fmla="*/ 0 h 2867613"/>
                <a:gd name="connsiteX0-409" fmla="*/ 738455 w 1459638"/>
                <a:gd name="connsiteY0-410" fmla="*/ 0 h 2867613"/>
                <a:gd name="connsiteX1-411" fmla="*/ 729819 w 1459638"/>
                <a:gd name="connsiteY1-412" fmla="*/ 602 h 2867613"/>
                <a:gd name="connsiteX2-413" fmla="*/ 721184 w 1459638"/>
                <a:gd name="connsiteY2-414" fmla="*/ 0 h 2867613"/>
                <a:gd name="connsiteX3-415" fmla="*/ 716665 w 1459638"/>
                <a:gd name="connsiteY3-416" fmla="*/ 1520 h 2867613"/>
                <a:gd name="connsiteX4-417" fmla="*/ 697863 w 1459638"/>
                <a:gd name="connsiteY4-418" fmla="*/ 2831 h 2867613"/>
                <a:gd name="connsiteX5-419" fmla="*/ 633411 w 1459638"/>
                <a:gd name="connsiteY5-420" fmla="*/ 52286 h 2867613"/>
                <a:gd name="connsiteX6-421" fmla="*/ 14238 w 1459638"/>
                <a:gd name="connsiteY6-422" fmla="*/ 1124726 h 2867613"/>
                <a:gd name="connsiteX7-423" fmla="*/ 3634 w 1459638"/>
                <a:gd name="connsiteY7-424" fmla="*/ 1205270 h 2867613"/>
                <a:gd name="connsiteX8-425" fmla="*/ 11900 w 1459638"/>
                <a:gd name="connsiteY8-426" fmla="*/ 1222209 h 2867613"/>
                <a:gd name="connsiteX9-427" fmla="*/ 12843 w 1459638"/>
                <a:gd name="connsiteY9-428" fmla="*/ 1226882 h 2867613"/>
                <a:gd name="connsiteX10-429" fmla="*/ 17684 w 1459638"/>
                <a:gd name="connsiteY10-430" fmla="*/ 1234061 h 2867613"/>
                <a:gd name="connsiteX11-431" fmla="*/ 0 w 1459638"/>
                <a:gd name="connsiteY11-432" fmla="*/ 1246260 h 2867613"/>
                <a:gd name="connsiteX12-433" fmla="*/ 0 w 1459638"/>
                <a:gd name="connsiteY12-434" fmla="*/ 2867613 h 2867613"/>
                <a:gd name="connsiteX13-435" fmla="*/ 1459638 w 1459638"/>
                <a:gd name="connsiteY13-436" fmla="*/ 2867613 h 2867613"/>
                <a:gd name="connsiteX14-437" fmla="*/ 1459638 w 1459638"/>
                <a:gd name="connsiteY14-438" fmla="*/ 1246260 h 2867613"/>
                <a:gd name="connsiteX15-439" fmla="*/ 1456004 w 1459638"/>
                <a:gd name="connsiteY15-440" fmla="*/ 1205270 h 2867613"/>
                <a:gd name="connsiteX16-441" fmla="*/ 1445400 w 1459638"/>
                <a:gd name="connsiteY16-442" fmla="*/ 1124726 h 2867613"/>
                <a:gd name="connsiteX17-443" fmla="*/ 826227 w 1459638"/>
                <a:gd name="connsiteY17-444" fmla="*/ 52286 h 2867613"/>
                <a:gd name="connsiteX18-445" fmla="*/ 761776 w 1459638"/>
                <a:gd name="connsiteY18-446" fmla="*/ 2831 h 2867613"/>
                <a:gd name="connsiteX19-447" fmla="*/ 742974 w 1459638"/>
                <a:gd name="connsiteY19-448" fmla="*/ 1520 h 2867613"/>
                <a:gd name="connsiteX20-449" fmla="*/ 738455 w 1459638"/>
                <a:gd name="connsiteY20-450" fmla="*/ 0 h 2867613"/>
                <a:gd name="connsiteX0-451" fmla="*/ 738455 w 1459638"/>
                <a:gd name="connsiteY0-452" fmla="*/ 0 h 2867613"/>
                <a:gd name="connsiteX1-453" fmla="*/ 729819 w 1459638"/>
                <a:gd name="connsiteY1-454" fmla="*/ 602 h 2867613"/>
                <a:gd name="connsiteX2-455" fmla="*/ 721184 w 1459638"/>
                <a:gd name="connsiteY2-456" fmla="*/ 0 h 2867613"/>
                <a:gd name="connsiteX3-457" fmla="*/ 716665 w 1459638"/>
                <a:gd name="connsiteY3-458" fmla="*/ 1520 h 2867613"/>
                <a:gd name="connsiteX4-459" fmla="*/ 697863 w 1459638"/>
                <a:gd name="connsiteY4-460" fmla="*/ 2831 h 2867613"/>
                <a:gd name="connsiteX5-461" fmla="*/ 633411 w 1459638"/>
                <a:gd name="connsiteY5-462" fmla="*/ 52286 h 2867613"/>
                <a:gd name="connsiteX6-463" fmla="*/ 14238 w 1459638"/>
                <a:gd name="connsiteY6-464" fmla="*/ 1124726 h 2867613"/>
                <a:gd name="connsiteX7-465" fmla="*/ 3634 w 1459638"/>
                <a:gd name="connsiteY7-466" fmla="*/ 1205270 h 2867613"/>
                <a:gd name="connsiteX8-467" fmla="*/ 11900 w 1459638"/>
                <a:gd name="connsiteY8-468" fmla="*/ 1222209 h 2867613"/>
                <a:gd name="connsiteX9-469" fmla="*/ 12843 w 1459638"/>
                <a:gd name="connsiteY9-470" fmla="*/ 1226882 h 2867613"/>
                <a:gd name="connsiteX10-471" fmla="*/ 0 w 1459638"/>
                <a:gd name="connsiteY10-472" fmla="*/ 1246260 h 2867613"/>
                <a:gd name="connsiteX11-473" fmla="*/ 0 w 1459638"/>
                <a:gd name="connsiteY11-474" fmla="*/ 2867613 h 2867613"/>
                <a:gd name="connsiteX12-475" fmla="*/ 1459638 w 1459638"/>
                <a:gd name="connsiteY12-476" fmla="*/ 2867613 h 2867613"/>
                <a:gd name="connsiteX13-477" fmla="*/ 1459638 w 1459638"/>
                <a:gd name="connsiteY13-478" fmla="*/ 1246260 h 2867613"/>
                <a:gd name="connsiteX14-479" fmla="*/ 1456004 w 1459638"/>
                <a:gd name="connsiteY14-480" fmla="*/ 1205270 h 2867613"/>
                <a:gd name="connsiteX15-481" fmla="*/ 1445400 w 1459638"/>
                <a:gd name="connsiteY15-482" fmla="*/ 1124726 h 2867613"/>
                <a:gd name="connsiteX16-483" fmla="*/ 826227 w 1459638"/>
                <a:gd name="connsiteY16-484" fmla="*/ 52286 h 2867613"/>
                <a:gd name="connsiteX17-485" fmla="*/ 761776 w 1459638"/>
                <a:gd name="connsiteY17-486" fmla="*/ 2831 h 2867613"/>
                <a:gd name="connsiteX18-487" fmla="*/ 742974 w 1459638"/>
                <a:gd name="connsiteY18-488" fmla="*/ 1520 h 2867613"/>
                <a:gd name="connsiteX19-489" fmla="*/ 738455 w 1459638"/>
                <a:gd name="connsiteY19-490" fmla="*/ 0 h 2867613"/>
                <a:gd name="connsiteX0-491" fmla="*/ 738455 w 1459638"/>
                <a:gd name="connsiteY0-492" fmla="*/ 0 h 2867613"/>
                <a:gd name="connsiteX1-493" fmla="*/ 729819 w 1459638"/>
                <a:gd name="connsiteY1-494" fmla="*/ 602 h 2867613"/>
                <a:gd name="connsiteX2-495" fmla="*/ 721184 w 1459638"/>
                <a:gd name="connsiteY2-496" fmla="*/ 0 h 2867613"/>
                <a:gd name="connsiteX3-497" fmla="*/ 716665 w 1459638"/>
                <a:gd name="connsiteY3-498" fmla="*/ 1520 h 2867613"/>
                <a:gd name="connsiteX4-499" fmla="*/ 697863 w 1459638"/>
                <a:gd name="connsiteY4-500" fmla="*/ 2831 h 2867613"/>
                <a:gd name="connsiteX5-501" fmla="*/ 633411 w 1459638"/>
                <a:gd name="connsiteY5-502" fmla="*/ 52286 h 2867613"/>
                <a:gd name="connsiteX6-503" fmla="*/ 14238 w 1459638"/>
                <a:gd name="connsiteY6-504" fmla="*/ 1124726 h 2867613"/>
                <a:gd name="connsiteX7-505" fmla="*/ 3634 w 1459638"/>
                <a:gd name="connsiteY7-506" fmla="*/ 1205270 h 2867613"/>
                <a:gd name="connsiteX8-507" fmla="*/ 11900 w 1459638"/>
                <a:gd name="connsiteY8-508" fmla="*/ 1222209 h 2867613"/>
                <a:gd name="connsiteX9-509" fmla="*/ 0 w 1459638"/>
                <a:gd name="connsiteY9-510" fmla="*/ 1246260 h 2867613"/>
                <a:gd name="connsiteX10-511" fmla="*/ 0 w 1459638"/>
                <a:gd name="connsiteY10-512" fmla="*/ 2867613 h 2867613"/>
                <a:gd name="connsiteX11-513" fmla="*/ 1459638 w 1459638"/>
                <a:gd name="connsiteY11-514" fmla="*/ 2867613 h 2867613"/>
                <a:gd name="connsiteX12-515" fmla="*/ 1459638 w 1459638"/>
                <a:gd name="connsiteY12-516" fmla="*/ 1246260 h 2867613"/>
                <a:gd name="connsiteX13-517" fmla="*/ 1456004 w 1459638"/>
                <a:gd name="connsiteY13-518" fmla="*/ 1205270 h 2867613"/>
                <a:gd name="connsiteX14-519" fmla="*/ 1445400 w 1459638"/>
                <a:gd name="connsiteY14-520" fmla="*/ 1124726 h 2867613"/>
                <a:gd name="connsiteX15-521" fmla="*/ 826227 w 1459638"/>
                <a:gd name="connsiteY15-522" fmla="*/ 52286 h 2867613"/>
                <a:gd name="connsiteX16-523" fmla="*/ 761776 w 1459638"/>
                <a:gd name="connsiteY16-524" fmla="*/ 2831 h 2867613"/>
                <a:gd name="connsiteX17-525" fmla="*/ 742974 w 1459638"/>
                <a:gd name="connsiteY17-526" fmla="*/ 1520 h 2867613"/>
                <a:gd name="connsiteX18-527" fmla="*/ 738455 w 1459638"/>
                <a:gd name="connsiteY18-528" fmla="*/ 0 h 2867613"/>
                <a:gd name="connsiteX0-529" fmla="*/ 738455 w 1459638"/>
                <a:gd name="connsiteY0-530" fmla="*/ 0 h 2867613"/>
                <a:gd name="connsiteX1-531" fmla="*/ 729819 w 1459638"/>
                <a:gd name="connsiteY1-532" fmla="*/ 602 h 2867613"/>
                <a:gd name="connsiteX2-533" fmla="*/ 721184 w 1459638"/>
                <a:gd name="connsiteY2-534" fmla="*/ 0 h 2867613"/>
                <a:gd name="connsiteX3-535" fmla="*/ 716665 w 1459638"/>
                <a:gd name="connsiteY3-536" fmla="*/ 1520 h 2867613"/>
                <a:gd name="connsiteX4-537" fmla="*/ 697863 w 1459638"/>
                <a:gd name="connsiteY4-538" fmla="*/ 2831 h 2867613"/>
                <a:gd name="connsiteX5-539" fmla="*/ 633411 w 1459638"/>
                <a:gd name="connsiteY5-540" fmla="*/ 52286 h 2867613"/>
                <a:gd name="connsiteX6-541" fmla="*/ 14238 w 1459638"/>
                <a:gd name="connsiteY6-542" fmla="*/ 1124726 h 2867613"/>
                <a:gd name="connsiteX7-543" fmla="*/ 3634 w 1459638"/>
                <a:gd name="connsiteY7-544" fmla="*/ 1205270 h 2867613"/>
                <a:gd name="connsiteX8-545" fmla="*/ 0 w 1459638"/>
                <a:gd name="connsiteY8-546" fmla="*/ 1246260 h 2867613"/>
                <a:gd name="connsiteX9-547" fmla="*/ 0 w 1459638"/>
                <a:gd name="connsiteY9-548" fmla="*/ 2867613 h 2867613"/>
                <a:gd name="connsiteX10-549" fmla="*/ 1459638 w 1459638"/>
                <a:gd name="connsiteY10-550" fmla="*/ 2867613 h 2867613"/>
                <a:gd name="connsiteX11-551" fmla="*/ 1459638 w 1459638"/>
                <a:gd name="connsiteY11-552" fmla="*/ 1246260 h 2867613"/>
                <a:gd name="connsiteX12-553" fmla="*/ 1456004 w 1459638"/>
                <a:gd name="connsiteY12-554" fmla="*/ 1205270 h 2867613"/>
                <a:gd name="connsiteX13-555" fmla="*/ 1445400 w 1459638"/>
                <a:gd name="connsiteY13-556" fmla="*/ 1124726 h 2867613"/>
                <a:gd name="connsiteX14-557" fmla="*/ 826227 w 1459638"/>
                <a:gd name="connsiteY14-558" fmla="*/ 52286 h 2867613"/>
                <a:gd name="connsiteX15-559" fmla="*/ 761776 w 1459638"/>
                <a:gd name="connsiteY15-560" fmla="*/ 2831 h 2867613"/>
                <a:gd name="connsiteX16-561" fmla="*/ 742974 w 1459638"/>
                <a:gd name="connsiteY16-562" fmla="*/ 1520 h 2867613"/>
                <a:gd name="connsiteX17-563" fmla="*/ 738455 w 1459638"/>
                <a:gd name="connsiteY17-564" fmla="*/ 0 h 2867613"/>
                <a:gd name="connsiteX0-565" fmla="*/ 738455 w 1461451"/>
                <a:gd name="connsiteY0-566" fmla="*/ 0 h 2867613"/>
                <a:gd name="connsiteX1-567" fmla="*/ 729819 w 1461451"/>
                <a:gd name="connsiteY1-568" fmla="*/ 602 h 2867613"/>
                <a:gd name="connsiteX2-569" fmla="*/ 721184 w 1461451"/>
                <a:gd name="connsiteY2-570" fmla="*/ 0 h 2867613"/>
                <a:gd name="connsiteX3-571" fmla="*/ 716665 w 1461451"/>
                <a:gd name="connsiteY3-572" fmla="*/ 1520 h 2867613"/>
                <a:gd name="connsiteX4-573" fmla="*/ 697863 w 1461451"/>
                <a:gd name="connsiteY4-574" fmla="*/ 2831 h 2867613"/>
                <a:gd name="connsiteX5-575" fmla="*/ 633411 w 1461451"/>
                <a:gd name="connsiteY5-576" fmla="*/ 52286 h 2867613"/>
                <a:gd name="connsiteX6-577" fmla="*/ 14238 w 1461451"/>
                <a:gd name="connsiteY6-578" fmla="*/ 1124726 h 2867613"/>
                <a:gd name="connsiteX7-579" fmla="*/ 3634 w 1461451"/>
                <a:gd name="connsiteY7-580" fmla="*/ 1205270 h 2867613"/>
                <a:gd name="connsiteX8-581" fmla="*/ 0 w 1461451"/>
                <a:gd name="connsiteY8-582" fmla="*/ 1246260 h 2867613"/>
                <a:gd name="connsiteX9-583" fmla="*/ 0 w 1461451"/>
                <a:gd name="connsiteY9-584" fmla="*/ 2867613 h 2867613"/>
                <a:gd name="connsiteX10-585" fmla="*/ 1459638 w 1461451"/>
                <a:gd name="connsiteY10-586" fmla="*/ 2867613 h 2867613"/>
                <a:gd name="connsiteX11-587" fmla="*/ 1459638 w 1461451"/>
                <a:gd name="connsiteY11-588" fmla="*/ 1246260 h 2867613"/>
                <a:gd name="connsiteX12-589" fmla="*/ 1458385 w 1461451"/>
                <a:gd name="connsiteY12-590" fmla="*/ 1205270 h 2867613"/>
                <a:gd name="connsiteX13-591" fmla="*/ 1445400 w 1461451"/>
                <a:gd name="connsiteY13-592" fmla="*/ 1124726 h 2867613"/>
                <a:gd name="connsiteX14-593" fmla="*/ 826227 w 1461451"/>
                <a:gd name="connsiteY14-594" fmla="*/ 52286 h 2867613"/>
                <a:gd name="connsiteX15-595" fmla="*/ 761776 w 1461451"/>
                <a:gd name="connsiteY15-596" fmla="*/ 2831 h 2867613"/>
                <a:gd name="connsiteX16-597" fmla="*/ 742974 w 1461451"/>
                <a:gd name="connsiteY16-598" fmla="*/ 1520 h 2867613"/>
                <a:gd name="connsiteX17-599" fmla="*/ 738455 w 1461451"/>
                <a:gd name="connsiteY17-600" fmla="*/ 0 h 2867613"/>
                <a:gd name="connsiteX0-601" fmla="*/ 738455 w 1461451"/>
                <a:gd name="connsiteY0-602" fmla="*/ 0 h 2867613"/>
                <a:gd name="connsiteX1-603" fmla="*/ 729819 w 1461451"/>
                <a:gd name="connsiteY1-604" fmla="*/ 602 h 2867613"/>
                <a:gd name="connsiteX2-605" fmla="*/ 721184 w 1461451"/>
                <a:gd name="connsiteY2-606" fmla="*/ 0 h 2867613"/>
                <a:gd name="connsiteX3-607" fmla="*/ 716665 w 1461451"/>
                <a:gd name="connsiteY3-608" fmla="*/ 1520 h 2867613"/>
                <a:gd name="connsiteX4-609" fmla="*/ 697863 w 1461451"/>
                <a:gd name="connsiteY4-610" fmla="*/ 2831 h 2867613"/>
                <a:gd name="connsiteX5-611" fmla="*/ 633411 w 1461451"/>
                <a:gd name="connsiteY5-612" fmla="*/ 52286 h 2867613"/>
                <a:gd name="connsiteX6-613" fmla="*/ 14238 w 1461451"/>
                <a:gd name="connsiteY6-614" fmla="*/ 1124726 h 2867613"/>
                <a:gd name="connsiteX7-615" fmla="*/ 3634 w 1461451"/>
                <a:gd name="connsiteY7-616" fmla="*/ 1205270 h 2867613"/>
                <a:gd name="connsiteX8-617" fmla="*/ 0 w 1461451"/>
                <a:gd name="connsiteY8-618" fmla="*/ 1246260 h 2867613"/>
                <a:gd name="connsiteX9-619" fmla="*/ 0 w 1461451"/>
                <a:gd name="connsiteY9-620" fmla="*/ 2867613 h 2867613"/>
                <a:gd name="connsiteX10-621" fmla="*/ 1459638 w 1461451"/>
                <a:gd name="connsiteY10-622" fmla="*/ 2867613 h 2867613"/>
                <a:gd name="connsiteX11-623" fmla="*/ 1459638 w 1461451"/>
                <a:gd name="connsiteY11-624" fmla="*/ 1246260 h 2867613"/>
                <a:gd name="connsiteX12-625" fmla="*/ 1458385 w 1461451"/>
                <a:gd name="connsiteY12-626" fmla="*/ 1205270 h 2867613"/>
                <a:gd name="connsiteX13-627" fmla="*/ 1445400 w 1461451"/>
                <a:gd name="connsiteY13-628" fmla="*/ 1124726 h 2867613"/>
                <a:gd name="connsiteX14-629" fmla="*/ 826227 w 1461451"/>
                <a:gd name="connsiteY14-630" fmla="*/ 52286 h 2867613"/>
                <a:gd name="connsiteX15-631" fmla="*/ 761776 w 1461451"/>
                <a:gd name="connsiteY15-632" fmla="*/ 2831 h 2867613"/>
                <a:gd name="connsiteX16-633" fmla="*/ 742974 w 1461451"/>
                <a:gd name="connsiteY16-634" fmla="*/ 1520 h 2867613"/>
                <a:gd name="connsiteX17-635" fmla="*/ 738455 w 1461451"/>
                <a:gd name="connsiteY17-636" fmla="*/ 0 h 2867613"/>
                <a:gd name="connsiteX0-637" fmla="*/ 738455 w 1459638"/>
                <a:gd name="connsiteY0-638" fmla="*/ 0 h 2867613"/>
                <a:gd name="connsiteX1-639" fmla="*/ 729819 w 1459638"/>
                <a:gd name="connsiteY1-640" fmla="*/ 602 h 2867613"/>
                <a:gd name="connsiteX2-641" fmla="*/ 721184 w 1459638"/>
                <a:gd name="connsiteY2-642" fmla="*/ 0 h 2867613"/>
                <a:gd name="connsiteX3-643" fmla="*/ 716665 w 1459638"/>
                <a:gd name="connsiteY3-644" fmla="*/ 1520 h 2867613"/>
                <a:gd name="connsiteX4-645" fmla="*/ 697863 w 1459638"/>
                <a:gd name="connsiteY4-646" fmla="*/ 2831 h 2867613"/>
                <a:gd name="connsiteX5-647" fmla="*/ 633411 w 1459638"/>
                <a:gd name="connsiteY5-648" fmla="*/ 52286 h 2867613"/>
                <a:gd name="connsiteX6-649" fmla="*/ 14238 w 1459638"/>
                <a:gd name="connsiteY6-650" fmla="*/ 1124726 h 2867613"/>
                <a:gd name="connsiteX7-651" fmla="*/ 3634 w 1459638"/>
                <a:gd name="connsiteY7-652" fmla="*/ 1205270 h 2867613"/>
                <a:gd name="connsiteX8-653" fmla="*/ 0 w 1459638"/>
                <a:gd name="connsiteY8-654" fmla="*/ 1246260 h 2867613"/>
                <a:gd name="connsiteX9-655" fmla="*/ 0 w 1459638"/>
                <a:gd name="connsiteY9-656" fmla="*/ 2867613 h 2867613"/>
                <a:gd name="connsiteX10-657" fmla="*/ 1459638 w 1459638"/>
                <a:gd name="connsiteY10-658" fmla="*/ 2867613 h 2867613"/>
                <a:gd name="connsiteX11-659" fmla="*/ 1459638 w 1459638"/>
                <a:gd name="connsiteY11-660" fmla="*/ 1246260 h 2867613"/>
                <a:gd name="connsiteX12-661" fmla="*/ 1458385 w 1459638"/>
                <a:gd name="connsiteY12-662" fmla="*/ 1205270 h 2867613"/>
                <a:gd name="connsiteX13-663" fmla="*/ 1445400 w 1459638"/>
                <a:gd name="connsiteY13-664" fmla="*/ 1124726 h 2867613"/>
                <a:gd name="connsiteX14-665" fmla="*/ 826227 w 1459638"/>
                <a:gd name="connsiteY14-666" fmla="*/ 52286 h 2867613"/>
                <a:gd name="connsiteX15-667" fmla="*/ 761776 w 1459638"/>
                <a:gd name="connsiteY15-668" fmla="*/ 2831 h 2867613"/>
                <a:gd name="connsiteX16-669" fmla="*/ 742974 w 1459638"/>
                <a:gd name="connsiteY16-670" fmla="*/ 1520 h 2867613"/>
                <a:gd name="connsiteX17-671" fmla="*/ 738455 w 1459638"/>
                <a:gd name="connsiteY17-672" fmla="*/ 0 h 2867613"/>
                <a:gd name="connsiteX0-673" fmla="*/ 738455 w 1459638"/>
                <a:gd name="connsiteY0-674" fmla="*/ 0 h 2867613"/>
                <a:gd name="connsiteX1-675" fmla="*/ 729819 w 1459638"/>
                <a:gd name="connsiteY1-676" fmla="*/ 602 h 2867613"/>
                <a:gd name="connsiteX2-677" fmla="*/ 721184 w 1459638"/>
                <a:gd name="connsiteY2-678" fmla="*/ 0 h 2867613"/>
                <a:gd name="connsiteX3-679" fmla="*/ 716665 w 1459638"/>
                <a:gd name="connsiteY3-680" fmla="*/ 1520 h 2867613"/>
                <a:gd name="connsiteX4-681" fmla="*/ 697863 w 1459638"/>
                <a:gd name="connsiteY4-682" fmla="*/ 2831 h 2867613"/>
                <a:gd name="connsiteX5-683" fmla="*/ 633411 w 1459638"/>
                <a:gd name="connsiteY5-684" fmla="*/ 52286 h 2867613"/>
                <a:gd name="connsiteX6-685" fmla="*/ 14238 w 1459638"/>
                <a:gd name="connsiteY6-686" fmla="*/ 1124726 h 2867613"/>
                <a:gd name="connsiteX7-687" fmla="*/ 3634 w 1459638"/>
                <a:gd name="connsiteY7-688" fmla="*/ 1205270 h 2867613"/>
                <a:gd name="connsiteX8-689" fmla="*/ 0 w 1459638"/>
                <a:gd name="connsiteY8-690" fmla="*/ 1246260 h 2867613"/>
                <a:gd name="connsiteX9-691" fmla="*/ 0 w 1459638"/>
                <a:gd name="connsiteY9-692" fmla="*/ 2867613 h 2867613"/>
                <a:gd name="connsiteX10-693" fmla="*/ 1459638 w 1459638"/>
                <a:gd name="connsiteY10-694" fmla="*/ 2867613 h 2867613"/>
                <a:gd name="connsiteX11-695" fmla="*/ 1459638 w 1459638"/>
                <a:gd name="connsiteY11-696" fmla="*/ 1246260 h 2867613"/>
                <a:gd name="connsiteX12-697" fmla="*/ 1458385 w 1459638"/>
                <a:gd name="connsiteY12-698" fmla="*/ 1205270 h 2867613"/>
                <a:gd name="connsiteX13-699" fmla="*/ 1445400 w 1459638"/>
                <a:gd name="connsiteY13-700" fmla="*/ 1124726 h 2867613"/>
                <a:gd name="connsiteX14-701" fmla="*/ 826227 w 1459638"/>
                <a:gd name="connsiteY14-702" fmla="*/ 52286 h 2867613"/>
                <a:gd name="connsiteX15-703" fmla="*/ 761776 w 1459638"/>
                <a:gd name="connsiteY15-704" fmla="*/ 2831 h 2867613"/>
                <a:gd name="connsiteX16-705" fmla="*/ 742974 w 1459638"/>
                <a:gd name="connsiteY16-706" fmla="*/ 1520 h 2867613"/>
                <a:gd name="connsiteX17-707" fmla="*/ 738455 w 1459638"/>
                <a:gd name="connsiteY17-708" fmla="*/ 0 h 2867613"/>
                <a:gd name="connsiteX0-709" fmla="*/ 738455 w 1459638"/>
                <a:gd name="connsiteY0-710" fmla="*/ 0 h 2867613"/>
                <a:gd name="connsiteX1-711" fmla="*/ 729819 w 1459638"/>
                <a:gd name="connsiteY1-712" fmla="*/ 602 h 2867613"/>
                <a:gd name="connsiteX2-713" fmla="*/ 721184 w 1459638"/>
                <a:gd name="connsiteY2-714" fmla="*/ 0 h 2867613"/>
                <a:gd name="connsiteX3-715" fmla="*/ 716665 w 1459638"/>
                <a:gd name="connsiteY3-716" fmla="*/ 1520 h 2867613"/>
                <a:gd name="connsiteX4-717" fmla="*/ 697863 w 1459638"/>
                <a:gd name="connsiteY4-718" fmla="*/ 2831 h 2867613"/>
                <a:gd name="connsiteX5-719" fmla="*/ 633411 w 1459638"/>
                <a:gd name="connsiteY5-720" fmla="*/ 52286 h 2867613"/>
                <a:gd name="connsiteX6-721" fmla="*/ 14238 w 1459638"/>
                <a:gd name="connsiteY6-722" fmla="*/ 1124726 h 2867613"/>
                <a:gd name="connsiteX7-723" fmla="*/ 3634 w 1459638"/>
                <a:gd name="connsiteY7-724" fmla="*/ 1205270 h 2867613"/>
                <a:gd name="connsiteX8-725" fmla="*/ 0 w 1459638"/>
                <a:gd name="connsiteY8-726" fmla="*/ 1246260 h 2867613"/>
                <a:gd name="connsiteX9-727" fmla="*/ 0 w 1459638"/>
                <a:gd name="connsiteY9-728" fmla="*/ 2867613 h 2867613"/>
                <a:gd name="connsiteX10-729" fmla="*/ 1459638 w 1459638"/>
                <a:gd name="connsiteY10-730" fmla="*/ 2867613 h 2867613"/>
                <a:gd name="connsiteX11-731" fmla="*/ 1459638 w 1459638"/>
                <a:gd name="connsiteY11-732" fmla="*/ 1246260 h 2867613"/>
                <a:gd name="connsiteX12-733" fmla="*/ 1458385 w 1459638"/>
                <a:gd name="connsiteY12-734" fmla="*/ 1205270 h 2867613"/>
                <a:gd name="connsiteX13-735" fmla="*/ 1445400 w 1459638"/>
                <a:gd name="connsiteY13-736" fmla="*/ 1124726 h 2867613"/>
                <a:gd name="connsiteX14-737" fmla="*/ 826227 w 1459638"/>
                <a:gd name="connsiteY14-738" fmla="*/ 52286 h 2867613"/>
                <a:gd name="connsiteX15-739" fmla="*/ 761776 w 1459638"/>
                <a:gd name="connsiteY15-740" fmla="*/ 2831 h 2867613"/>
                <a:gd name="connsiteX16-741" fmla="*/ 742974 w 1459638"/>
                <a:gd name="connsiteY16-742" fmla="*/ 1520 h 2867613"/>
                <a:gd name="connsiteX17-743" fmla="*/ 738455 w 1459638"/>
                <a:gd name="connsiteY17-744" fmla="*/ 0 h 2867613"/>
                <a:gd name="connsiteX0-745" fmla="*/ 741212 w 1462395"/>
                <a:gd name="connsiteY0-746" fmla="*/ 0 h 2867613"/>
                <a:gd name="connsiteX1-747" fmla="*/ 732576 w 1462395"/>
                <a:gd name="connsiteY1-748" fmla="*/ 602 h 2867613"/>
                <a:gd name="connsiteX2-749" fmla="*/ 723941 w 1462395"/>
                <a:gd name="connsiteY2-750" fmla="*/ 0 h 2867613"/>
                <a:gd name="connsiteX3-751" fmla="*/ 719422 w 1462395"/>
                <a:gd name="connsiteY3-752" fmla="*/ 1520 h 2867613"/>
                <a:gd name="connsiteX4-753" fmla="*/ 700620 w 1462395"/>
                <a:gd name="connsiteY4-754" fmla="*/ 2831 h 2867613"/>
                <a:gd name="connsiteX5-755" fmla="*/ 636168 w 1462395"/>
                <a:gd name="connsiteY5-756" fmla="*/ 52286 h 2867613"/>
                <a:gd name="connsiteX6-757" fmla="*/ 16995 w 1462395"/>
                <a:gd name="connsiteY6-758" fmla="*/ 1124726 h 2867613"/>
                <a:gd name="connsiteX7-759" fmla="*/ 1628 w 1462395"/>
                <a:gd name="connsiteY7-760" fmla="*/ 1205270 h 2867613"/>
                <a:gd name="connsiteX8-761" fmla="*/ 2757 w 1462395"/>
                <a:gd name="connsiteY8-762" fmla="*/ 1246260 h 2867613"/>
                <a:gd name="connsiteX9-763" fmla="*/ 2757 w 1462395"/>
                <a:gd name="connsiteY9-764" fmla="*/ 2867613 h 2867613"/>
                <a:gd name="connsiteX10-765" fmla="*/ 1462395 w 1462395"/>
                <a:gd name="connsiteY10-766" fmla="*/ 2867613 h 2867613"/>
                <a:gd name="connsiteX11-767" fmla="*/ 1462395 w 1462395"/>
                <a:gd name="connsiteY11-768" fmla="*/ 1246260 h 2867613"/>
                <a:gd name="connsiteX12-769" fmla="*/ 1461142 w 1462395"/>
                <a:gd name="connsiteY12-770" fmla="*/ 1205270 h 2867613"/>
                <a:gd name="connsiteX13-771" fmla="*/ 1448157 w 1462395"/>
                <a:gd name="connsiteY13-772" fmla="*/ 1124726 h 2867613"/>
                <a:gd name="connsiteX14-773" fmla="*/ 828984 w 1462395"/>
                <a:gd name="connsiteY14-774" fmla="*/ 52286 h 2867613"/>
                <a:gd name="connsiteX15-775" fmla="*/ 764533 w 1462395"/>
                <a:gd name="connsiteY15-776" fmla="*/ 2831 h 2867613"/>
                <a:gd name="connsiteX16-777" fmla="*/ 745731 w 1462395"/>
                <a:gd name="connsiteY16-778" fmla="*/ 1520 h 2867613"/>
                <a:gd name="connsiteX17-779" fmla="*/ 741212 w 1462395"/>
                <a:gd name="connsiteY17-780" fmla="*/ 0 h 2867613"/>
                <a:gd name="connsiteX0-781" fmla="*/ 739584 w 1460767"/>
                <a:gd name="connsiteY0-782" fmla="*/ 0 h 2867613"/>
                <a:gd name="connsiteX1-783" fmla="*/ 730948 w 1460767"/>
                <a:gd name="connsiteY1-784" fmla="*/ 602 h 2867613"/>
                <a:gd name="connsiteX2-785" fmla="*/ 722313 w 1460767"/>
                <a:gd name="connsiteY2-786" fmla="*/ 0 h 2867613"/>
                <a:gd name="connsiteX3-787" fmla="*/ 717794 w 1460767"/>
                <a:gd name="connsiteY3-788" fmla="*/ 1520 h 2867613"/>
                <a:gd name="connsiteX4-789" fmla="*/ 698992 w 1460767"/>
                <a:gd name="connsiteY4-790" fmla="*/ 2831 h 2867613"/>
                <a:gd name="connsiteX5-791" fmla="*/ 634540 w 1460767"/>
                <a:gd name="connsiteY5-792" fmla="*/ 52286 h 2867613"/>
                <a:gd name="connsiteX6-793" fmla="*/ 15367 w 1460767"/>
                <a:gd name="connsiteY6-794" fmla="*/ 1124726 h 2867613"/>
                <a:gd name="connsiteX7-795" fmla="*/ 0 w 1460767"/>
                <a:gd name="connsiteY7-796" fmla="*/ 1205270 h 2867613"/>
                <a:gd name="connsiteX8-797" fmla="*/ 1129 w 1460767"/>
                <a:gd name="connsiteY8-798" fmla="*/ 1246260 h 2867613"/>
                <a:gd name="connsiteX9-799" fmla="*/ 1129 w 1460767"/>
                <a:gd name="connsiteY9-800" fmla="*/ 2867613 h 2867613"/>
                <a:gd name="connsiteX10-801" fmla="*/ 1460767 w 1460767"/>
                <a:gd name="connsiteY10-802" fmla="*/ 2867613 h 2867613"/>
                <a:gd name="connsiteX11-803" fmla="*/ 1460767 w 1460767"/>
                <a:gd name="connsiteY11-804" fmla="*/ 1246260 h 2867613"/>
                <a:gd name="connsiteX12-805" fmla="*/ 1459514 w 1460767"/>
                <a:gd name="connsiteY12-806" fmla="*/ 1205270 h 2867613"/>
                <a:gd name="connsiteX13-807" fmla="*/ 1446529 w 1460767"/>
                <a:gd name="connsiteY13-808" fmla="*/ 1124726 h 2867613"/>
                <a:gd name="connsiteX14-809" fmla="*/ 827356 w 1460767"/>
                <a:gd name="connsiteY14-810" fmla="*/ 52286 h 2867613"/>
                <a:gd name="connsiteX15-811" fmla="*/ 762905 w 1460767"/>
                <a:gd name="connsiteY15-812" fmla="*/ 2831 h 2867613"/>
                <a:gd name="connsiteX16-813" fmla="*/ 744103 w 1460767"/>
                <a:gd name="connsiteY16-814" fmla="*/ 1520 h 2867613"/>
                <a:gd name="connsiteX17-815" fmla="*/ 739584 w 1460767"/>
                <a:gd name="connsiteY17-816" fmla="*/ 0 h 2867613"/>
                <a:gd name="connsiteX0-817" fmla="*/ 740307 w 1461490"/>
                <a:gd name="connsiteY0-818" fmla="*/ 0 h 2867613"/>
                <a:gd name="connsiteX1-819" fmla="*/ 731671 w 1461490"/>
                <a:gd name="connsiteY1-820" fmla="*/ 602 h 2867613"/>
                <a:gd name="connsiteX2-821" fmla="*/ 723036 w 1461490"/>
                <a:gd name="connsiteY2-822" fmla="*/ 0 h 2867613"/>
                <a:gd name="connsiteX3-823" fmla="*/ 718517 w 1461490"/>
                <a:gd name="connsiteY3-824" fmla="*/ 1520 h 2867613"/>
                <a:gd name="connsiteX4-825" fmla="*/ 699715 w 1461490"/>
                <a:gd name="connsiteY4-826" fmla="*/ 2831 h 2867613"/>
                <a:gd name="connsiteX5-827" fmla="*/ 635263 w 1461490"/>
                <a:gd name="connsiteY5-828" fmla="*/ 52286 h 2867613"/>
                <a:gd name="connsiteX6-829" fmla="*/ 16090 w 1461490"/>
                <a:gd name="connsiteY6-830" fmla="*/ 1124726 h 2867613"/>
                <a:gd name="connsiteX7-831" fmla="*/ 723 w 1461490"/>
                <a:gd name="connsiteY7-832" fmla="*/ 1205270 h 2867613"/>
                <a:gd name="connsiteX8-833" fmla="*/ 1852 w 1461490"/>
                <a:gd name="connsiteY8-834" fmla="*/ 1246260 h 2867613"/>
                <a:gd name="connsiteX9-835" fmla="*/ 1852 w 1461490"/>
                <a:gd name="connsiteY9-836" fmla="*/ 2867613 h 2867613"/>
                <a:gd name="connsiteX10-837" fmla="*/ 1461490 w 1461490"/>
                <a:gd name="connsiteY10-838" fmla="*/ 2867613 h 2867613"/>
                <a:gd name="connsiteX11-839" fmla="*/ 1461490 w 1461490"/>
                <a:gd name="connsiteY11-840" fmla="*/ 1246260 h 2867613"/>
                <a:gd name="connsiteX12-841" fmla="*/ 1460237 w 1461490"/>
                <a:gd name="connsiteY12-842" fmla="*/ 1205270 h 2867613"/>
                <a:gd name="connsiteX13-843" fmla="*/ 1447252 w 1461490"/>
                <a:gd name="connsiteY13-844" fmla="*/ 1124726 h 2867613"/>
                <a:gd name="connsiteX14-845" fmla="*/ 828079 w 1461490"/>
                <a:gd name="connsiteY14-846" fmla="*/ 52286 h 2867613"/>
                <a:gd name="connsiteX15-847" fmla="*/ 763628 w 1461490"/>
                <a:gd name="connsiteY15-848" fmla="*/ 2831 h 2867613"/>
                <a:gd name="connsiteX16-849" fmla="*/ 744826 w 1461490"/>
                <a:gd name="connsiteY16-850" fmla="*/ 1520 h 2867613"/>
                <a:gd name="connsiteX17-851" fmla="*/ 740307 w 1461490"/>
                <a:gd name="connsiteY17-852" fmla="*/ 0 h 28676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461490" h="2867613">
                  <a:moveTo>
                    <a:pt x="740307" y="0"/>
                  </a:moveTo>
                  <a:lnTo>
                    <a:pt x="731671" y="602"/>
                  </a:lnTo>
                  <a:lnTo>
                    <a:pt x="723036" y="0"/>
                  </a:lnTo>
                  <a:lnTo>
                    <a:pt x="718517" y="1520"/>
                  </a:lnTo>
                  <a:lnTo>
                    <a:pt x="699715" y="2831"/>
                  </a:lnTo>
                  <a:cubicBezTo>
                    <a:pt x="673476" y="9862"/>
                    <a:pt x="649919" y="26902"/>
                    <a:pt x="635263" y="52286"/>
                  </a:cubicBezTo>
                  <a:lnTo>
                    <a:pt x="16090" y="1124726"/>
                  </a:lnTo>
                  <a:cubicBezTo>
                    <a:pt x="1435" y="1150109"/>
                    <a:pt x="837" y="1174269"/>
                    <a:pt x="723" y="1205270"/>
                  </a:cubicBezTo>
                  <a:cubicBezTo>
                    <a:pt x="-1282" y="1221314"/>
                    <a:pt x="1476" y="1232597"/>
                    <a:pt x="1852" y="1246260"/>
                  </a:cubicBezTo>
                  <a:lnTo>
                    <a:pt x="1852" y="2867613"/>
                  </a:lnTo>
                  <a:lnTo>
                    <a:pt x="1461490" y="2867613"/>
                  </a:lnTo>
                  <a:lnTo>
                    <a:pt x="1461490" y="1246260"/>
                  </a:lnTo>
                  <a:cubicBezTo>
                    <a:pt x="1461072" y="1232597"/>
                    <a:pt x="1460655" y="1228458"/>
                    <a:pt x="1460237" y="1205270"/>
                  </a:cubicBezTo>
                  <a:cubicBezTo>
                    <a:pt x="1460123" y="1181412"/>
                    <a:pt x="1461907" y="1150109"/>
                    <a:pt x="1447252" y="1124726"/>
                  </a:cubicBezTo>
                  <a:lnTo>
                    <a:pt x="828079" y="52286"/>
                  </a:lnTo>
                  <a:cubicBezTo>
                    <a:pt x="813424" y="26902"/>
                    <a:pt x="789867" y="9862"/>
                    <a:pt x="763628" y="2831"/>
                  </a:cubicBezTo>
                  <a:lnTo>
                    <a:pt x="744826" y="1520"/>
                  </a:lnTo>
                  <a:lnTo>
                    <a:pt x="740307" y="0"/>
                  </a:lnTo>
                  <a:close/>
                </a:path>
              </a:pathLst>
            </a:custGeom>
            <a:gradFill flip="none" rotWithShape="1">
              <a:gsLst>
                <a:gs pos="0">
                  <a:sysClr val="window" lastClr="FFFFFF"/>
                </a:gs>
                <a:gs pos="100000">
                  <a:sysClr val="window" lastClr="FFFFFF">
                    <a:lumMod val="85000"/>
                  </a:sysClr>
                </a:gs>
              </a:gsLst>
              <a:lin ang="2700000" scaled="1"/>
              <a:tileRect/>
            </a:gradFill>
            <a:ln w="19050" cap="flat" cmpd="sng" algn="ctr">
              <a:gradFill flip="none" rotWithShape="1">
                <a:gsLst>
                  <a:gs pos="0">
                    <a:sysClr val="window" lastClr="FFFFFF">
                      <a:lumMod val="85000"/>
                    </a:sysClr>
                  </a:gs>
                  <a:gs pos="100000">
                    <a:sysClr val="window" lastClr="FFFFFF"/>
                  </a:gs>
                </a:gsLst>
                <a:lin ang="2700000" scaled="1"/>
                <a:tileRect/>
              </a:gradFill>
              <a:prstDash val="solid"/>
              <a:miter lim="800000"/>
            </a:ln>
            <a:effectLst>
              <a:outerShdw blurRad="152400" dist="63500" dir="2700000" algn="tl" rotWithShape="0">
                <a:prstClr val="black">
                  <a:alpha val="30000"/>
                </a:prstClr>
              </a:outerShdw>
            </a:effectLst>
          </p:spPr>
          <p:txBody>
            <a:bodyPr wrap="square" rtlCol="0" anchor="ctr">
              <a:noAutofit/>
            </a:bodyPr>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algn="ctr" defTabSz="685800">
                <a:defRPr/>
              </a:pPr>
              <a:endParaRPr lang="zh-CN" altLang="en-US" sz="1015" kern="0" dirty="0">
                <a:solidFill>
                  <a:prstClr val="black">
                    <a:lumMod val="85000"/>
                    <a:lumOff val="15000"/>
                  </a:prstClr>
                </a:solidFill>
                <a:ea typeface="SimSun" panose="02010600030101010101" pitchFamily="2" charset="-122"/>
              </a:endParaRPr>
            </a:p>
          </p:txBody>
        </p:sp>
        <p:pic>
          <p:nvPicPr>
            <p:cNvPr id="56" name="图片 55"/>
            <p:cNvPicPr>
              <a:picLocks noChangeAspect="1"/>
            </p:cNvPicPr>
            <p:nvPr/>
          </p:nvPicPr>
          <p:blipFill rotWithShape="1">
            <a:blip r:embed="rId14">
              <a:extLst>
                <a:ext uri="{BEBA8EAE-BF5A-486C-A8C5-ECC9F3942E4B}">
                  <a14:imgProps xmlns:a14="http://schemas.microsoft.com/office/drawing/2010/main">
                    <a14:imgLayer r:embed="rId15">
                      <a14:imgEffect>
                        <a14:saturation sat="66000"/>
                      </a14:imgEffect>
                    </a14:imgLayer>
                  </a14:imgProps>
                </a:ext>
              </a:extLst>
            </a:blip>
            <a:srcRect t="76775"/>
            <a:stretch>
              <a:fillRect/>
            </a:stretch>
          </p:blipFill>
          <p:spPr>
            <a:xfrm>
              <a:off x="8018039" y="1072437"/>
              <a:ext cx="1870920" cy="155494"/>
            </a:xfrm>
            <a:prstGeom prst="rect">
              <a:avLst/>
            </a:prstGeom>
          </p:spPr>
        </p:pic>
      </p:grpSp>
      <p:grpSp>
        <p:nvGrpSpPr>
          <p:cNvPr id="60" name="Group 41"/>
          <p:cNvGrpSpPr>
            <a:grpSpLocks noChangeAspect="1"/>
          </p:cNvGrpSpPr>
          <p:nvPr/>
        </p:nvGrpSpPr>
        <p:grpSpPr bwMode="auto">
          <a:xfrm>
            <a:off x="6313863" y="4899391"/>
            <a:ext cx="356213" cy="436052"/>
            <a:chOff x="3783" y="2089"/>
            <a:chExt cx="116" cy="142"/>
          </a:xfrm>
          <a:solidFill>
            <a:sysClr val="window" lastClr="FFFFFF"/>
          </a:solidFill>
          <a:effectLst>
            <a:reflection blurRad="6350" stA="50000" endA="300" endPos="55000" dir="5400000" sy="-100000" algn="bl" rotWithShape="0"/>
          </a:effectLst>
          <a:scene3d>
            <a:camera prst="perspectiveAbove">
              <a:rot lat="1200000" lon="0" rev="0"/>
            </a:camera>
            <a:lightRig rig="threePt" dir="t">
              <a:rot lat="0" lon="0" rev="5400000"/>
            </a:lightRig>
          </a:scene3d>
        </p:grpSpPr>
        <p:sp>
          <p:nvSpPr>
            <p:cNvPr id="61" name="Freeform 42"/>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sp3d extrusionH="57150"/>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solidFill>
                <a:sym typeface="Arial" panose="020B0604020202020204" pitchFamily="34" charset="0"/>
              </a:endParaRPr>
            </a:p>
          </p:txBody>
        </p:sp>
        <p:sp>
          <p:nvSpPr>
            <p:cNvPr id="62" name="Freeform 43"/>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sp3d extrusionH="57150"/>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solidFill>
                <a:sym typeface="Arial" panose="020B0604020202020204" pitchFamily="34" charset="0"/>
              </a:endParaRPr>
            </a:p>
          </p:txBody>
        </p:sp>
        <p:sp>
          <p:nvSpPr>
            <p:cNvPr id="63" name="Freeform 44"/>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sp3d extrusionH="57150"/>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solidFill>
                <a:sym typeface="Arial" panose="020B0604020202020204" pitchFamily="34" charset="0"/>
              </a:endParaRPr>
            </a:p>
          </p:txBody>
        </p:sp>
        <p:sp>
          <p:nvSpPr>
            <p:cNvPr id="64" name="Freeform 45"/>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sp3d extrusionH="57150"/>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solidFill>
                <a:sym typeface="Arial" panose="020B0604020202020204" pitchFamily="34" charset="0"/>
              </a:endParaRPr>
            </a:p>
          </p:txBody>
        </p:sp>
        <p:sp>
          <p:nvSpPr>
            <p:cNvPr id="65" name="Freeform 46"/>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sp3d extrusionH="57150"/>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solidFill>
                <a:sym typeface="Arial" panose="020B0604020202020204" pitchFamily="34" charset="0"/>
              </a:endParaRPr>
            </a:p>
          </p:txBody>
        </p:sp>
        <p:sp>
          <p:nvSpPr>
            <p:cNvPr id="67" name="Freeform 47"/>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sp3d extrusionH="57150"/>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solidFill>
                <a:sym typeface="Arial" panose="020B0604020202020204" pitchFamily="34" charset="0"/>
              </a:endParaRPr>
            </a:p>
          </p:txBody>
        </p:sp>
        <p:sp>
          <p:nvSpPr>
            <p:cNvPr id="68" name="Freeform 48"/>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sp3d extrusionH="57150"/>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solidFill>
                <a:sym typeface="Arial" panose="020B0604020202020204" pitchFamily="34" charset="0"/>
              </a:endParaRPr>
            </a:p>
          </p:txBody>
        </p:sp>
        <p:sp>
          <p:nvSpPr>
            <p:cNvPr id="69" name="Freeform 49"/>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sp3d extrusionH="57150"/>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solidFill>
                <a:sym typeface="Arial" panose="020B0604020202020204" pitchFamily="34" charset="0"/>
              </a:endParaRPr>
            </a:p>
          </p:txBody>
        </p:sp>
      </p:grpSp>
      <p:grpSp>
        <p:nvGrpSpPr>
          <p:cNvPr id="70" name="Group 52"/>
          <p:cNvGrpSpPr>
            <a:grpSpLocks noChangeAspect="1"/>
          </p:cNvGrpSpPr>
          <p:nvPr/>
        </p:nvGrpSpPr>
        <p:grpSpPr bwMode="auto">
          <a:xfrm>
            <a:off x="10625480" y="4176268"/>
            <a:ext cx="255131" cy="252930"/>
            <a:chOff x="3783" y="2102"/>
            <a:chExt cx="116" cy="115"/>
          </a:xfrm>
          <a:solidFill>
            <a:sysClr val="window" lastClr="FFFFFF"/>
          </a:solidFill>
          <a:effectLst>
            <a:reflection blurRad="6350" stA="50000" endA="300" endPos="55000" dir="5400000" sy="-100000" algn="bl" rotWithShape="0"/>
          </a:effectLst>
          <a:scene3d>
            <a:camera prst="perspectiveFront">
              <a:rot lat="1200000" lon="0" rev="0"/>
            </a:camera>
            <a:lightRig rig="threePt" dir="t">
              <a:rot lat="0" lon="0" rev="5400000"/>
            </a:lightRig>
          </a:scene3d>
        </p:grpSpPr>
        <p:sp>
          <p:nvSpPr>
            <p:cNvPr id="71" name="Freeform 53"/>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sp3d extrusionH="57150"/>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lumMod val="85000"/>
                    <a:lumOff val="15000"/>
                  </a:prstClr>
                </a:solidFill>
                <a:sym typeface="Arial" panose="020B0604020202020204" pitchFamily="34" charset="0"/>
              </a:endParaRPr>
            </a:p>
          </p:txBody>
        </p:sp>
        <p:sp>
          <p:nvSpPr>
            <p:cNvPr id="72" name="Freeform 54"/>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sp3d extrusionH="57150"/>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lumMod val="85000"/>
                    <a:lumOff val="15000"/>
                  </a:prstClr>
                </a:solidFill>
                <a:sym typeface="Arial" panose="020B0604020202020204" pitchFamily="34" charset="0"/>
              </a:endParaRPr>
            </a:p>
          </p:txBody>
        </p:sp>
        <p:sp>
          <p:nvSpPr>
            <p:cNvPr id="73" name="Freeform 55"/>
            <p:cNvSpPr/>
            <p:nvPr/>
          </p:nvSpPr>
          <p:spPr bwMode="auto">
            <a:xfrm>
              <a:off x="3839" y="2115"/>
              <a:ext cx="7" cy="10"/>
            </a:xfrm>
            <a:custGeom>
              <a:avLst/>
              <a:gdLst>
                <a:gd name="T0" fmla="*/ 1 w 3"/>
                <a:gd name="T1" fmla="*/ 4 h 4"/>
                <a:gd name="T2" fmla="*/ 1 w 3"/>
                <a:gd name="T3" fmla="*/ 4 h 4"/>
                <a:gd name="T4" fmla="*/ 3 w 3"/>
                <a:gd name="T5" fmla="*/ 3 h 4"/>
                <a:gd name="T6" fmla="*/ 3 w 3"/>
                <a:gd name="T7" fmla="*/ 0 h 4"/>
                <a:gd name="T8" fmla="*/ 1 w 3"/>
                <a:gd name="T9" fmla="*/ 0 h 4"/>
                <a:gd name="T10" fmla="*/ 0 w 3"/>
                <a:gd name="T11" fmla="*/ 0 h 4"/>
                <a:gd name="T12" fmla="*/ 0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2" y="4"/>
                    <a:pt x="3" y="4"/>
                    <a:pt x="3" y="3"/>
                  </a:cubicBezTo>
                  <a:cubicBezTo>
                    <a:pt x="3" y="0"/>
                    <a:pt x="3" y="0"/>
                    <a:pt x="3" y="0"/>
                  </a:cubicBezTo>
                  <a:cubicBezTo>
                    <a:pt x="2" y="0"/>
                    <a:pt x="2" y="0"/>
                    <a:pt x="1" y="0"/>
                  </a:cubicBezTo>
                  <a:cubicBezTo>
                    <a:pt x="1" y="0"/>
                    <a:pt x="0" y="0"/>
                    <a:pt x="0" y="0"/>
                  </a:cubicBezTo>
                  <a:cubicBezTo>
                    <a:pt x="0" y="3"/>
                    <a:pt x="0" y="3"/>
                    <a:pt x="0" y="3"/>
                  </a:cubicBezTo>
                  <a:cubicBezTo>
                    <a:pt x="0" y="4"/>
                    <a:pt x="0" y="4"/>
                    <a:pt x="1" y="4"/>
                  </a:cubicBezTo>
                  <a:close/>
                </a:path>
              </a:pathLst>
            </a:custGeom>
            <a:grpFill/>
            <a:ln>
              <a:noFill/>
            </a:ln>
            <a:sp3d extrusionH="57150"/>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lumMod val="85000"/>
                    <a:lumOff val="15000"/>
                  </a:prstClr>
                </a:solidFill>
                <a:sym typeface="Arial" panose="020B0604020202020204" pitchFamily="34" charset="0"/>
              </a:endParaRPr>
            </a:p>
          </p:txBody>
        </p:sp>
        <p:sp>
          <p:nvSpPr>
            <p:cNvPr id="74" name="Freeform 56"/>
            <p:cNvSpPr/>
            <p:nvPr/>
          </p:nvSpPr>
          <p:spPr bwMode="auto">
            <a:xfrm>
              <a:off x="3839" y="2195"/>
              <a:ext cx="7" cy="10"/>
            </a:xfrm>
            <a:custGeom>
              <a:avLst/>
              <a:gdLst>
                <a:gd name="T0" fmla="*/ 1 w 3"/>
                <a:gd name="T1" fmla="*/ 0 h 4"/>
                <a:gd name="T2" fmla="*/ 1 w 3"/>
                <a:gd name="T3" fmla="*/ 0 h 4"/>
                <a:gd name="T4" fmla="*/ 0 w 3"/>
                <a:gd name="T5" fmla="*/ 1 h 4"/>
                <a:gd name="T6" fmla="*/ 0 w 3"/>
                <a:gd name="T7" fmla="*/ 4 h 4"/>
                <a:gd name="T8" fmla="*/ 1 w 3"/>
                <a:gd name="T9" fmla="*/ 4 h 4"/>
                <a:gd name="T10" fmla="*/ 3 w 3"/>
                <a:gd name="T11" fmla="*/ 4 h 4"/>
                <a:gd name="T12" fmla="*/ 3 w 3"/>
                <a:gd name="T13" fmla="*/ 1 h 4"/>
                <a:gd name="T14" fmla="*/ 1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0"/>
                  </a:moveTo>
                  <a:cubicBezTo>
                    <a:pt x="1" y="0"/>
                    <a:pt x="1" y="0"/>
                    <a:pt x="1" y="0"/>
                  </a:cubicBezTo>
                  <a:cubicBezTo>
                    <a:pt x="0" y="0"/>
                    <a:pt x="0" y="1"/>
                    <a:pt x="0" y="1"/>
                  </a:cubicBezTo>
                  <a:cubicBezTo>
                    <a:pt x="0" y="4"/>
                    <a:pt x="0" y="4"/>
                    <a:pt x="0" y="4"/>
                  </a:cubicBezTo>
                  <a:cubicBezTo>
                    <a:pt x="0" y="4"/>
                    <a:pt x="1" y="4"/>
                    <a:pt x="1" y="4"/>
                  </a:cubicBezTo>
                  <a:cubicBezTo>
                    <a:pt x="2" y="4"/>
                    <a:pt x="2" y="4"/>
                    <a:pt x="3" y="4"/>
                  </a:cubicBezTo>
                  <a:cubicBezTo>
                    <a:pt x="3" y="1"/>
                    <a:pt x="3" y="1"/>
                    <a:pt x="3" y="1"/>
                  </a:cubicBezTo>
                  <a:cubicBezTo>
                    <a:pt x="3" y="1"/>
                    <a:pt x="2" y="0"/>
                    <a:pt x="1" y="0"/>
                  </a:cubicBezTo>
                  <a:close/>
                </a:path>
              </a:pathLst>
            </a:custGeom>
            <a:grpFill/>
            <a:ln>
              <a:noFill/>
            </a:ln>
            <a:sp3d extrusionH="57150"/>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lumMod val="85000"/>
                    <a:lumOff val="15000"/>
                  </a:prstClr>
                </a:solidFill>
                <a:sym typeface="Arial" panose="020B0604020202020204" pitchFamily="34" charset="0"/>
              </a:endParaRPr>
            </a:p>
          </p:txBody>
        </p:sp>
        <p:sp>
          <p:nvSpPr>
            <p:cNvPr id="75" name="Freeform 57"/>
            <p:cNvSpPr/>
            <p:nvPr/>
          </p:nvSpPr>
          <p:spPr bwMode="auto">
            <a:xfrm>
              <a:off x="3796" y="2155"/>
              <a:ext cx="10" cy="10"/>
            </a:xfrm>
            <a:custGeom>
              <a:avLst/>
              <a:gdLst>
                <a:gd name="T0" fmla="*/ 3 w 4"/>
                <a:gd name="T1" fmla="*/ 0 h 4"/>
                <a:gd name="T2" fmla="*/ 0 w 4"/>
                <a:gd name="T3" fmla="*/ 0 h 4"/>
                <a:gd name="T4" fmla="*/ 0 w 4"/>
                <a:gd name="T5" fmla="*/ 2 h 4"/>
                <a:gd name="T6" fmla="*/ 0 w 4"/>
                <a:gd name="T7" fmla="*/ 4 h 4"/>
                <a:gd name="T8" fmla="*/ 3 w 4"/>
                <a:gd name="T9" fmla="*/ 4 h 4"/>
                <a:gd name="T10" fmla="*/ 4 w 4"/>
                <a:gd name="T11" fmla="*/ 2 h 4"/>
                <a:gd name="T12" fmla="*/ 4 w 4"/>
                <a:gd name="T13" fmla="*/ 2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0" y="0"/>
                    <a:pt x="0" y="0"/>
                    <a:pt x="0" y="0"/>
                  </a:cubicBezTo>
                  <a:cubicBezTo>
                    <a:pt x="0" y="1"/>
                    <a:pt x="0" y="1"/>
                    <a:pt x="0" y="2"/>
                  </a:cubicBezTo>
                  <a:cubicBezTo>
                    <a:pt x="0" y="3"/>
                    <a:pt x="0" y="3"/>
                    <a:pt x="0" y="4"/>
                  </a:cubicBezTo>
                  <a:cubicBezTo>
                    <a:pt x="3" y="4"/>
                    <a:pt x="3" y="4"/>
                    <a:pt x="3" y="4"/>
                  </a:cubicBezTo>
                  <a:cubicBezTo>
                    <a:pt x="4" y="4"/>
                    <a:pt x="4" y="3"/>
                    <a:pt x="4" y="2"/>
                  </a:cubicBezTo>
                  <a:cubicBezTo>
                    <a:pt x="4" y="2"/>
                    <a:pt x="4" y="2"/>
                    <a:pt x="4" y="2"/>
                  </a:cubicBezTo>
                  <a:cubicBezTo>
                    <a:pt x="4" y="1"/>
                    <a:pt x="4" y="0"/>
                    <a:pt x="3" y="0"/>
                  </a:cubicBezTo>
                  <a:close/>
                </a:path>
              </a:pathLst>
            </a:custGeom>
            <a:grpFill/>
            <a:ln>
              <a:noFill/>
            </a:ln>
            <a:sp3d extrusionH="57150"/>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lumMod val="85000"/>
                    <a:lumOff val="15000"/>
                  </a:prstClr>
                </a:solidFill>
                <a:sym typeface="Arial" panose="020B0604020202020204" pitchFamily="34" charset="0"/>
              </a:endParaRPr>
            </a:p>
          </p:txBody>
        </p:sp>
        <p:sp>
          <p:nvSpPr>
            <p:cNvPr id="76" name="Freeform 58"/>
            <p:cNvSpPr/>
            <p:nvPr/>
          </p:nvSpPr>
          <p:spPr bwMode="auto">
            <a:xfrm>
              <a:off x="3877" y="2155"/>
              <a:ext cx="10" cy="10"/>
            </a:xfrm>
            <a:custGeom>
              <a:avLst/>
              <a:gdLst>
                <a:gd name="T0" fmla="*/ 4 w 4"/>
                <a:gd name="T1" fmla="*/ 0 h 4"/>
                <a:gd name="T2" fmla="*/ 2 w 4"/>
                <a:gd name="T3" fmla="*/ 0 h 4"/>
                <a:gd name="T4" fmla="*/ 0 w 4"/>
                <a:gd name="T5" fmla="*/ 2 h 4"/>
                <a:gd name="T6" fmla="*/ 0 w 4"/>
                <a:gd name="T7" fmla="*/ 2 h 4"/>
                <a:gd name="T8" fmla="*/ 2 w 4"/>
                <a:gd name="T9" fmla="*/ 4 h 4"/>
                <a:gd name="T10" fmla="*/ 4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2" y="0"/>
                    <a:pt x="2" y="0"/>
                    <a:pt x="2" y="0"/>
                  </a:cubicBezTo>
                  <a:cubicBezTo>
                    <a:pt x="1" y="0"/>
                    <a:pt x="0" y="1"/>
                    <a:pt x="0" y="2"/>
                  </a:cubicBezTo>
                  <a:cubicBezTo>
                    <a:pt x="0" y="2"/>
                    <a:pt x="0" y="2"/>
                    <a:pt x="0" y="2"/>
                  </a:cubicBezTo>
                  <a:cubicBezTo>
                    <a:pt x="0" y="3"/>
                    <a:pt x="1" y="4"/>
                    <a:pt x="2" y="4"/>
                  </a:cubicBezTo>
                  <a:cubicBezTo>
                    <a:pt x="4" y="4"/>
                    <a:pt x="4" y="4"/>
                    <a:pt x="4" y="4"/>
                  </a:cubicBezTo>
                  <a:cubicBezTo>
                    <a:pt x="4" y="3"/>
                    <a:pt x="4" y="3"/>
                    <a:pt x="4" y="2"/>
                  </a:cubicBezTo>
                  <a:cubicBezTo>
                    <a:pt x="4" y="1"/>
                    <a:pt x="4" y="1"/>
                    <a:pt x="4" y="0"/>
                  </a:cubicBezTo>
                  <a:close/>
                </a:path>
              </a:pathLst>
            </a:custGeom>
            <a:grpFill/>
            <a:ln>
              <a:noFill/>
            </a:ln>
            <a:sp3d extrusionH="57150"/>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lumMod val="85000"/>
                    <a:lumOff val="15000"/>
                  </a:prstClr>
                </a:solidFill>
                <a:sym typeface="Arial" panose="020B0604020202020204" pitchFamily="34" charset="0"/>
              </a:endParaRPr>
            </a:p>
          </p:txBody>
        </p:sp>
        <p:sp>
          <p:nvSpPr>
            <p:cNvPr id="77" name="Freeform 59"/>
            <p:cNvSpPr/>
            <p:nvPr/>
          </p:nvSpPr>
          <p:spPr bwMode="auto">
            <a:xfrm>
              <a:off x="3813" y="2127"/>
              <a:ext cx="33" cy="38"/>
            </a:xfrm>
            <a:custGeom>
              <a:avLst/>
              <a:gdLst>
                <a:gd name="T0" fmla="*/ 11 w 13"/>
                <a:gd name="T1" fmla="*/ 0 h 15"/>
                <a:gd name="T2" fmla="*/ 10 w 13"/>
                <a:gd name="T3" fmla="*/ 2 h 15"/>
                <a:gd name="T4" fmla="*/ 10 w 13"/>
                <a:gd name="T5" fmla="*/ 11 h 15"/>
                <a:gd name="T6" fmla="*/ 9 w 13"/>
                <a:gd name="T7" fmla="*/ 12 h 15"/>
                <a:gd name="T8" fmla="*/ 2 w 13"/>
                <a:gd name="T9" fmla="*/ 12 h 15"/>
                <a:gd name="T10" fmla="*/ 0 w 13"/>
                <a:gd name="T11" fmla="*/ 14 h 15"/>
                <a:gd name="T12" fmla="*/ 2 w 13"/>
                <a:gd name="T13" fmla="*/ 15 h 15"/>
                <a:gd name="T14" fmla="*/ 11 w 13"/>
                <a:gd name="T15" fmla="*/ 15 h 15"/>
                <a:gd name="T16" fmla="*/ 12 w 13"/>
                <a:gd name="T17" fmla="*/ 15 h 15"/>
                <a:gd name="T18" fmla="*/ 12 w 13"/>
                <a:gd name="T19" fmla="*/ 15 h 15"/>
                <a:gd name="T20" fmla="*/ 13 w 13"/>
                <a:gd name="T21" fmla="*/ 13 h 15"/>
                <a:gd name="T22" fmla="*/ 13 w 13"/>
                <a:gd name="T23" fmla="*/ 2 h 15"/>
                <a:gd name="T24" fmla="*/ 11 w 13"/>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0"/>
                  </a:moveTo>
                  <a:cubicBezTo>
                    <a:pt x="10" y="0"/>
                    <a:pt x="10" y="1"/>
                    <a:pt x="10" y="2"/>
                  </a:cubicBezTo>
                  <a:cubicBezTo>
                    <a:pt x="10" y="11"/>
                    <a:pt x="10" y="11"/>
                    <a:pt x="10" y="11"/>
                  </a:cubicBezTo>
                  <a:cubicBezTo>
                    <a:pt x="10" y="12"/>
                    <a:pt x="9" y="12"/>
                    <a:pt x="9" y="12"/>
                  </a:cubicBezTo>
                  <a:cubicBezTo>
                    <a:pt x="2" y="12"/>
                    <a:pt x="2" y="12"/>
                    <a:pt x="2" y="12"/>
                  </a:cubicBezTo>
                  <a:cubicBezTo>
                    <a:pt x="1" y="12"/>
                    <a:pt x="0" y="13"/>
                    <a:pt x="0" y="14"/>
                  </a:cubicBezTo>
                  <a:cubicBezTo>
                    <a:pt x="0" y="14"/>
                    <a:pt x="1" y="15"/>
                    <a:pt x="2" y="15"/>
                  </a:cubicBezTo>
                  <a:cubicBezTo>
                    <a:pt x="11" y="15"/>
                    <a:pt x="11" y="15"/>
                    <a:pt x="11" y="15"/>
                  </a:cubicBezTo>
                  <a:cubicBezTo>
                    <a:pt x="11" y="15"/>
                    <a:pt x="12" y="15"/>
                    <a:pt x="12" y="15"/>
                  </a:cubicBezTo>
                  <a:cubicBezTo>
                    <a:pt x="12" y="15"/>
                    <a:pt x="12" y="15"/>
                    <a:pt x="12" y="15"/>
                  </a:cubicBezTo>
                  <a:cubicBezTo>
                    <a:pt x="13" y="14"/>
                    <a:pt x="13" y="14"/>
                    <a:pt x="13" y="13"/>
                  </a:cubicBezTo>
                  <a:cubicBezTo>
                    <a:pt x="13" y="2"/>
                    <a:pt x="13" y="2"/>
                    <a:pt x="13" y="2"/>
                  </a:cubicBezTo>
                  <a:cubicBezTo>
                    <a:pt x="13" y="1"/>
                    <a:pt x="12" y="0"/>
                    <a:pt x="11" y="0"/>
                  </a:cubicBezTo>
                  <a:close/>
                </a:path>
              </a:pathLst>
            </a:custGeom>
            <a:grpFill/>
            <a:ln>
              <a:noFill/>
            </a:ln>
            <a:sp3d extrusionH="57150"/>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lumMod val="85000"/>
                    <a:lumOff val="15000"/>
                  </a:prstClr>
                </a:solidFill>
                <a:sym typeface="Arial" panose="020B0604020202020204" pitchFamily="34" charset="0"/>
              </a:endParaRPr>
            </a:p>
          </p:txBody>
        </p:sp>
      </p:grpSp>
      <p:grpSp>
        <p:nvGrpSpPr>
          <p:cNvPr id="78" name="Group 62"/>
          <p:cNvGrpSpPr>
            <a:grpSpLocks noChangeAspect="1"/>
          </p:cNvGrpSpPr>
          <p:nvPr/>
        </p:nvGrpSpPr>
        <p:grpSpPr bwMode="auto">
          <a:xfrm>
            <a:off x="8510328" y="4610981"/>
            <a:ext cx="362113" cy="289130"/>
            <a:chOff x="3775" y="2110"/>
            <a:chExt cx="129" cy="103"/>
          </a:xfrm>
          <a:solidFill>
            <a:sysClr val="window" lastClr="FFFFFF"/>
          </a:solidFill>
          <a:effectLst>
            <a:reflection blurRad="6350" stA="50000" endA="300" endPos="55000" dir="5400000" sy="-100000" algn="bl" rotWithShape="0"/>
          </a:effectLst>
          <a:scene3d>
            <a:camera prst="perspectiveAbove">
              <a:rot lat="1200000" lon="0" rev="0"/>
            </a:camera>
            <a:lightRig rig="threePt" dir="t">
              <a:rot lat="0" lon="0" rev="5400000"/>
            </a:lightRig>
          </a:scene3d>
        </p:grpSpPr>
        <p:sp>
          <p:nvSpPr>
            <p:cNvPr id="79" name="Freeform 63"/>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grpFill/>
            <a:ln>
              <a:noFill/>
            </a:ln>
            <a:sp3d extrusionH="57150"/>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lumMod val="85000"/>
                    <a:lumOff val="15000"/>
                  </a:prstClr>
                </a:solidFill>
                <a:sym typeface="Arial" panose="020B0604020202020204" pitchFamily="34" charset="0"/>
              </a:endParaRPr>
            </a:p>
          </p:txBody>
        </p:sp>
        <p:sp>
          <p:nvSpPr>
            <p:cNvPr id="80" name="Freeform 64"/>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grpFill/>
            <a:ln>
              <a:noFill/>
            </a:ln>
            <a:sp3d extrusionH="57150"/>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lumMod val="85000"/>
                    <a:lumOff val="15000"/>
                  </a:prstClr>
                </a:solidFill>
                <a:sym typeface="Arial" panose="020B0604020202020204" pitchFamily="34" charset="0"/>
              </a:endParaRPr>
            </a:p>
          </p:txBody>
        </p:sp>
        <p:sp>
          <p:nvSpPr>
            <p:cNvPr id="81"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grpFill/>
            <a:ln>
              <a:noFill/>
            </a:ln>
            <a:sp3d extrusionH="57150"/>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lumMod val="85000"/>
                    <a:lumOff val="15000"/>
                  </a:prstClr>
                </a:solidFill>
                <a:sym typeface="Arial" panose="020B0604020202020204" pitchFamily="34" charset="0"/>
              </a:endParaRPr>
            </a:p>
          </p:txBody>
        </p:sp>
      </p:grpSp>
      <p:grpSp>
        <p:nvGrpSpPr>
          <p:cNvPr id="94" name="组合 93"/>
          <p:cNvGrpSpPr/>
          <p:nvPr/>
        </p:nvGrpSpPr>
        <p:grpSpPr>
          <a:xfrm>
            <a:off x="4126230" y="4776470"/>
            <a:ext cx="1403350" cy="598170"/>
            <a:chOff x="8018039" y="1072437"/>
            <a:chExt cx="1870920" cy="797810"/>
          </a:xfrm>
        </p:grpSpPr>
        <p:sp>
          <p:nvSpPr>
            <p:cNvPr id="95" name="任意多边形 94"/>
            <p:cNvSpPr/>
            <p:nvPr/>
          </p:nvSpPr>
          <p:spPr>
            <a:xfrm rot="10800000">
              <a:off x="8589540" y="1079580"/>
              <a:ext cx="727919" cy="790667"/>
            </a:xfrm>
            <a:custGeom>
              <a:avLst/>
              <a:gdLst>
                <a:gd name="connsiteX0" fmla="*/ 738455 w 1459638"/>
                <a:gd name="connsiteY0" fmla="*/ 0 h 2867613"/>
                <a:gd name="connsiteX1" fmla="*/ 729819 w 1459638"/>
                <a:gd name="connsiteY1" fmla="*/ 602 h 2867613"/>
                <a:gd name="connsiteX2" fmla="*/ 721184 w 1459638"/>
                <a:gd name="connsiteY2" fmla="*/ 0 h 2867613"/>
                <a:gd name="connsiteX3" fmla="*/ 716665 w 1459638"/>
                <a:gd name="connsiteY3" fmla="*/ 1520 h 2867613"/>
                <a:gd name="connsiteX4" fmla="*/ 697863 w 1459638"/>
                <a:gd name="connsiteY4" fmla="*/ 2831 h 2867613"/>
                <a:gd name="connsiteX5" fmla="*/ 633411 w 1459638"/>
                <a:gd name="connsiteY5" fmla="*/ 52286 h 2867613"/>
                <a:gd name="connsiteX6" fmla="*/ 14238 w 1459638"/>
                <a:gd name="connsiteY6" fmla="*/ 1124726 h 2867613"/>
                <a:gd name="connsiteX7" fmla="*/ 3634 w 1459638"/>
                <a:gd name="connsiteY7" fmla="*/ 1205270 h 2867613"/>
                <a:gd name="connsiteX8" fmla="*/ 11900 w 1459638"/>
                <a:gd name="connsiteY8" fmla="*/ 1222209 h 2867613"/>
                <a:gd name="connsiteX9" fmla="*/ 12843 w 1459638"/>
                <a:gd name="connsiteY9" fmla="*/ 1226882 h 2867613"/>
                <a:gd name="connsiteX10" fmla="*/ 17684 w 1459638"/>
                <a:gd name="connsiteY10" fmla="*/ 1234061 h 2867613"/>
                <a:gd name="connsiteX11" fmla="*/ 21480 w 1459638"/>
                <a:gd name="connsiteY11" fmla="*/ 1241840 h 2867613"/>
                <a:gd name="connsiteX12" fmla="*/ 25054 w 1459638"/>
                <a:gd name="connsiteY12" fmla="*/ 1244992 h 2867613"/>
                <a:gd name="connsiteX13" fmla="*/ 25909 w 1459638"/>
                <a:gd name="connsiteY13" fmla="*/ 1246260 h 2867613"/>
                <a:gd name="connsiteX14" fmla="*/ 0 w 1459638"/>
                <a:gd name="connsiteY14" fmla="*/ 1246260 h 2867613"/>
                <a:gd name="connsiteX15" fmla="*/ 0 w 1459638"/>
                <a:gd name="connsiteY15" fmla="*/ 2867613 h 2867613"/>
                <a:gd name="connsiteX16" fmla="*/ 1459638 w 1459638"/>
                <a:gd name="connsiteY16" fmla="*/ 2867613 h 2867613"/>
                <a:gd name="connsiteX17" fmla="*/ 1459638 w 1459638"/>
                <a:gd name="connsiteY17" fmla="*/ 1246260 h 2867613"/>
                <a:gd name="connsiteX18" fmla="*/ 1433729 w 1459638"/>
                <a:gd name="connsiteY18" fmla="*/ 1246260 h 2867613"/>
                <a:gd name="connsiteX19" fmla="*/ 1434584 w 1459638"/>
                <a:gd name="connsiteY19" fmla="*/ 1244992 h 2867613"/>
                <a:gd name="connsiteX20" fmla="*/ 1438159 w 1459638"/>
                <a:gd name="connsiteY20" fmla="*/ 1241840 h 2867613"/>
                <a:gd name="connsiteX21" fmla="*/ 1441954 w 1459638"/>
                <a:gd name="connsiteY21" fmla="*/ 1234061 h 2867613"/>
                <a:gd name="connsiteX22" fmla="*/ 1446795 w 1459638"/>
                <a:gd name="connsiteY22" fmla="*/ 1226882 h 2867613"/>
                <a:gd name="connsiteX23" fmla="*/ 1447738 w 1459638"/>
                <a:gd name="connsiteY23" fmla="*/ 1222209 h 2867613"/>
                <a:gd name="connsiteX24" fmla="*/ 1456004 w 1459638"/>
                <a:gd name="connsiteY24" fmla="*/ 1205270 h 2867613"/>
                <a:gd name="connsiteX25" fmla="*/ 1445400 w 1459638"/>
                <a:gd name="connsiteY25" fmla="*/ 1124726 h 2867613"/>
                <a:gd name="connsiteX26" fmla="*/ 826227 w 1459638"/>
                <a:gd name="connsiteY26" fmla="*/ 52286 h 2867613"/>
                <a:gd name="connsiteX27" fmla="*/ 761776 w 1459638"/>
                <a:gd name="connsiteY27" fmla="*/ 2831 h 2867613"/>
                <a:gd name="connsiteX28" fmla="*/ 742974 w 1459638"/>
                <a:gd name="connsiteY28" fmla="*/ 1520 h 2867613"/>
                <a:gd name="connsiteX0-1" fmla="*/ 738455 w 1459638"/>
                <a:gd name="connsiteY0-2" fmla="*/ 0 h 2867613"/>
                <a:gd name="connsiteX1-3" fmla="*/ 729819 w 1459638"/>
                <a:gd name="connsiteY1-4" fmla="*/ 602 h 2867613"/>
                <a:gd name="connsiteX2-5" fmla="*/ 721184 w 1459638"/>
                <a:gd name="connsiteY2-6" fmla="*/ 0 h 2867613"/>
                <a:gd name="connsiteX3-7" fmla="*/ 716665 w 1459638"/>
                <a:gd name="connsiteY3-8" fmla="*/ 1520 h 2867613"/>
                <a:gd name="connsiteX4-9" fmla="*/ 697863 w 1459638"/>
                <a:gd name="connsiteY4-10" fmla="*/ 2831 h 2867613"/>
                <a:gd name="connsiteX5-11" fmla="*/ 633411 w 1459638"/>
                <a:gd name="connsiteY5-12" fmla="*/ 52286 h 2867613"/>
                <a:gd name="connsiteX6-13" fmla="*/ 14238 w 1459638"/>
                <a:gd name="connsiteY6-14" fmla="*/ 1124726 h 2867613"/>
                <a:gd name="connsiteX7-15" fmla="*/ 3634 w 1459638"/>
                <a:gd name="connsiteY7-16" fmla="*/ 1205270 h 2867613"/>
                <a:gd name="connsiteX8-17" fmla="*/ 11900 w 1459638"/>
                <a:gd name="connsiteY8-18" fmla="*/ 1222209 h 2867613"/>
                <a:gd name="connsiteX9-19" fmla="*/ 12843 w 1459638"/>
                <a:gd name="connsiteY9-20" fmla="*/ 1226882 h 2867613"/>
                <a:gd name="connsiteX10-21" fmla="*/ 17684 w 1459638"/>
                <a:gd name="connsiteY10-22" fmla="*/ 1234061 h 2867613"/>
                <a:gd name="connsiteX11-23" fmla="*/ 21480 w 1459638"/>
                <a:gd name="connsiteY11-24" fmla="*/ 1241840 h 2867613"/>
                <a:gd name="connsiteX12-25" fmla="*/ 25054 w 1459638"/>
                <a:gd name="connsiteY12-26" fmla="*/ 1244992 h 2867613"/>
                <a:gd name="connsiteX13-27" fmla="*/ 25909 w 1459638"/>
                <a:gd name="connsiteY13-28" fmla="*/ 1246260 h 2867613"/>
                <a:gd name="connsiteX14-29" fmla="*/ 0 w 1459638"/>
                <a:gd name="connsiteY14-30" fmla="*/ 1246260 h 2867613"/>
                <a:gd name="connsiteX15-31" fmla="*/ 0 w 1459638"/>
                <a:gd name="connsiteY15-32" fmla="*/ 2867613 h 2867613"/>
                <a:gd name="connsiteX16-33" fmla="*/ 1459638 w 1459638"/>
                <a:gd name="connsiteY16-34" fmla="*/ 2867613 h 2867613"/>
                <a:gd name="connsiteX17-35" fmla="*/ 1459638 w 1459638"/>
                <a:gd name="connsiteY17-36" fmla="*/ 1246260 h 2867613"/>
                <a:gd name="connsiteX18-37" fmla="*/ 1433729 w 1459638"/>
                <a:gd name="connsiteY18-38" fmla="*/ 1246260 h 2867613"/>
                <a:gd name="connsiteX19-39" fmla="*/ 1434584 w 1459638"/>
                <a:gd name="connsiteY19-40" fmla="*/ 1244992 h 2867613"/>
                <a:gd name="connsiteX20-41" fmla="*/ 1438159 w 1459638"/>
                <a:gd name="connsiteY20-42" fmla="*/ 1241840 h 2867613"/>
                <a:gd name="connsiteX21-43" fmla="*/ 1446795 w 1459638"/>
                <a:gd name="connsiteY21-44" fmla="*/ 1226882 h 2867613"/>
                <a:gd name="connsiteX22-45" fmla="*/ 1447738 w 1459638"/>
                <a:gd name="connsiteY22-46" fmla="*/ 1222209 h 2867613"/>
                <a:gd name="connsiteX23-47" fmla="*/ 1456004 w 1459638"/>
                <a:gd name="connsiteY23-48" fmla="*/ 1205270 h 2867613"/>
                <a:gd name="connsiteX24-49" fmla="*/ 1445400 w 1459638"/>
                <a:gd name="connsiteY24-50" fmla="*/ 1124726 h 2867613"/>
                <a:gd name="connsiteX25-51" fmla="*/ 826227 w 1459638"/>
                <a:gd name="connsiteY25-52" fmla="*/ 52286 h 2867613"/>
                <a:gd name="connsiteX26-53" fmla="*/ 761776 w 1459638"/>
                <a:gd name="connsiteY26-54" fmla="*/ 2831 h 2867613"/>
                <a:gd name="connsiteX27-55" fmla="*/ 742974 w 1459638"/>
                <a:gd name="connsiteY27-56" fmla="*/ 1520 h 2867613"/>
                <a:gd name="connsiteX28-57" fmla="*/ 738455 w 1459638"/>
                <a:gd name="connsiteY28-58" fmla="*/ 0 h 2867613"/>
                <a:gd name="connsiteX0-59" fmla="*/ 738455 w 1459638"/>
                <a:gd name="connsiteY0-60" fmla="*/ 0 h 2867613"/>
                <a:gd name="connsiteX1-61" fmla="*/ 729819 w 1459638"/>
                <a:gd name="connsiteY1-62" fmla="*/ 602 h 2867613"/>
                <a:gd name="connsiteX2-63" fmla="*/ 721184 w 1459638"/>
                <a:gd name="connsiteY2-64" fmla="*/ 0 h 2867613"/>
                <a:gd name="connsiteX3-65" fmla="*/ 716665 w 1459638"/>
                <a:gd name="connsiteY3-66" fmla="*/ 1520 h 2867613"/>
                <a:gd name="connsiteX4-67" fmla="*/ 697863 w 1459638"/>
                <a:gd name="connsiteY4-68" fmla="*/ 2831 h 2867613"/>
                <a:gd name="connsiteX5-69" fmla="*/ 633411 w 1459638"/>
                <a:gd name="connsiteY5-70" fmla="*/ 52286 h 2867613"/>
                <a:gd name="connsiteX6-71" fmla="*/ 14238 w 1459638"/>
                <a:gd name="connsiteY6-72" fmla="*/ 1124726 h 2867613"/>
                <a:gd name="connsiteX7-73" fmla="*/ 3634 w 1459638"/>
                <a:gd name="connsiteY7-74" fmla="*/ 1205270 h 2867613"/>
                <a:gd name="connsiteX8-75" fmla="*/ 11900 w 1459638"/>
                <a:gd name="connsiteY8-76" fmla="*/ 1222209 h 2867613"/>
                <a:gd name="connsiteX9-77" fmla="*/ 12843 w 1459638"/>
                <a:gd name="connsiteY9-78" fmla="*/ 1226882 h 2867613"/>
                <a:gd name="connsiteX10-79" fmla="*/ 17684 w 1459638"/>
                <a:gd name="connsiteY10-80" fmla="*/ 1234061 h 2867613"/>
                <a:gd name="connsiteX11-81" fmla="*/ 21480 w 1459638"/>
                <a:gd name="connsiteY11-82" fmla="*/ 1241840 h 2867613"/>
                <a:gd name="connsiteX12-83" fmla="*/ 25054 w 1459638"/>
                <a:gd name="connsiteY12-84" fmla="*/ 1244992 h 2867613"/>
                <a:gd name="connsiteX13-85" fmla="*/ 25909 w 1459638"/>
                <a:gd name="connsiteY13-86" fmla="*/ 1246260 h 2867613"/>
                <a:gd name="connsiteX14-87" fmla="*/ 0 w 1459638"/>
                <a:gd name="connsiteY14-88" fmla="*/ 1246260 h 2867613"/>
                <a:gd name="connsiteX15-89" fmla="*/ 0 w 1459638"/>
                <a:gd name="connsiteY15-90" fmla="*/ 2867613 h 2867613"/>
                <a:gd name="connsiteX16-91" fmla="*/ 1459638 w 1459638"/>
                <a:gd name="connsiteY16-92" fmla="*/ 2867613 h 2867613"/>
                <a:gd name="connsiteX17-93" fmla="*/ 1459638 w 1459638"/>
                <a:gd name="connsiteY17-94" fmla="*/ 1246260 h 2867613"/>
                <a:gd name="connsiteX18-95" fmla="*/ 1433729 w 1459638"/>
                <a:gd name="connsiteY18-96" fmla="*/ 1246260 h 2867613"/>
                <a:gd name="connsiteX19-97" fmla="*/ 1434584 w 1459638"/>
                <a:gd name="connsiteY19-98" fmla="*/ 1244992 h 2867613"/>
                <a:gd name="connsiteX20-99" fmla="*/ 1438159 w 1459638"/>
                <a:gd name="connsiteY20-100" fmla="*/ 1241840 h 2867613"/>
                <a:gd name="connsiteX21-101" fmla="*/ 1447738 w 1459638"/>
                <a:gd name="connsiteY21-102" fmla="*/ 1222209 h 2867613"/>
                <a:gd name="connsiteX22-103" fmla="*/ 1456004 w 1459638"/>
                <a:gd name="connsiteY22-104" fmla="*/ 1205270 h 2867613"/>
                <a:gd name="connsiteX23-105" fmla="*/ 1445400 w 1459638"/>
                <a:gd name="connsiteY23-106" fmla="*/ 1124726 h 2867613"/>
                <a:gd name="connsiteX24-107" fmla="*/ 826227 w 1459638"/>
                <a:gd name="connsiteY24-108" fmla="*/ 52286 h 2867613"/>
                <a:gd name="connsiteX25-109" fmla="*/ 761776 w 1459638"/>
                <a:gd name="connsiteY25-110" fmla="*/ 2831 h 2867613"/>
                <a:gd name="connsiteX26-111" fmla="*/ 742974 w 1459638"/>
                <a:gd name="connsiteY26-112" fmla="*/ 1520 h 2867613"/>
                <a:gd name="connsiteX27-113" fmla="*/ 738455 w 1459638"/>
                <a:gd name="connsiteY27-114" fmla="*/ 0 h 2867613"/>
                <a:gd name="connsiteX0-115" fmla="*/ 738455 w 1459638"/>
                <a:gd name="connsiteY0-116" fmla="*/ 0 h 2867613"/>
                <a:gd name="connsiteX1-117" fmla="*/ 729819 w 1459638"/>
                <a:gd name="connsiteY1-118" fmla="*/ 602 h 2867613"/>
                <a:gd name="connsiteX2-119" fmla="*/ 721184 w 1459638"/>
                <a:gd name="connsiteY2-120" fmla="*/ 0 h 2867613"/>
                <a:gd name="connsiteX3-121" fmla="*/ 716665 w 1459638"/>
                <a:gd name="connsiteY3-122" fmla="*/ 1520 h 2867613"/>
                <a:gd name="connsiteX4-123" fmla="*/ 697863 w 1459638"/>
                <a:gd name="connsiteY4-124" fmla="*/ 2831 h 2867613"/>
                <a:gd name="connsiteX5-125" fmla="*/ 633411 w 1459638"/>
                <a:gd name="connsiteY5-126" fmla="*/ 52286 h 2867613"/>
                <a:gd name="connsiteX6-127" fmla="*/ 14238 w 1459638"/>
                <a:gd name="connsiteY6-128" fmla="*/ 1124726 h 2867613"/>
                <a:gd name="connsiteX7-129" fmla="*/ 3634 w 1459638"/>
                <a:gd name="connsiteY7-130" fmla="*/ 1205270 h 2867613"/>
                <a:gd name="connsiteX8-131" fmla="*/ 11900 w 1459638"/>
                <a:gd name="connsiteY8-132" fmla="*/ 1222209 h 2867613"/>
                <a:gd name="connsiteX9-133" fmla="*/ 12843 w 1459638"/>
                <a:gd name="connsiteY9-134" fmla="*/ 1226882 h 2867613"/>
                <a:gd name="connsiteX10-135" fmla="*/ 17684 w 1459638"/>
                <a:gd name="connsiteY10-136" fmla="*/ 1234061 h 2867613"/>
                <a:gd name="connsiteX11-137" fmla="*/ 21480 w 1459638"/>
                <a:gd name="connsiteY11-138" fmla="*/ 1241840 h 2867613"/>
                <a:gd name="connsiteX12-139" fmla="*/ 25054 w 1459638"/>
                <a:gd name="connsiteY12-140" fmla="*/ 1244992 h 2867613"/>
                <a:gd name="connsiteX13-141" fmla="*/ 25909 w 1459638"/>
                <a:gd name="connsiteY13-142" fmla="*/ 1246260 h 2867613"/>
                <a:gd name="connsiteX14-143" fmla="*/ 0 w 1459638"/>
                <a:gd name="connsiteY14-144" fmla="*/ 1246260 h 2867613"/>
                <a:gd name="connsiteX15-145" fmla="*/ 0 w 1459638"/>
                <a:gd name="connsiteY15-146" fmla="*/ 2867613 h 2867613"/>
                <a:gd name="connsiteX16-147" fmla="*/ 1459638 w 1459638"/>
                <a:gd name="connsiteY16-148" fmla="*/ 2867613 h 2867613"/>
                <a:gd name="connsiteX17-149" fmla="*/ 1459638 w 1459638"/>
                <a:gd name="connsiteY17-150" fmla="*/ 1246260 h 2867613"/>
                <a:gd name="connsiteX18-151" fmla="*/ 1433729 w 1459638"/>
                <a:gd name="connsiteY18-152" fmla="*/ 1246260 h 2867613"/>
                <a:gd name="connsiteX19-153" fmla="*/ 1434584 w 1459638"/>
                <a:gd name="connsiteY19-154" fmla="*/ 1244992 h 2867613"/>
                <a:gd name="connsiteX20-155" fmla="*/ 1447738 w 1459638"/>
                <a:gd name="connsiteY20-156" fmla="*/ 1222209 h 2867613"/>
                <a:gd name="connsiteX21-157" fmla="*/ 1456004 w 1459638"/>
                <a:gd name="connsiteY21-158" fmla="*/ 1205270 h 2867613"/>
                <a:gd name="connsiteX22-159" fmla="*/ 1445400 w 1459638"/>
                <a:gd name="connsiteY22-160" fmla="*/ 1124726 h 2867613"/>
                <a:gd name="connsiteX23-161" fmla="*/ 826227 w 1459638"/>
                <a:gd name="connsiteY23-162" fmla="*/ 52286 h 2867613"/>
                <a:gd name="connsiteX24-163" fmla="*/ 761776 w 1459638"/>
                <a:gd name="connsiteY24-164" fmla="*/ 2831 h 2867613"/>
                <a:gd name="connsiteX25-165" fmla="*/ 742974 w 1459638"/>
                <a:gd name="connsiteY25-166" fmla="*/ 1520 h 2867613"/>
                <a:gd name="connsiteX26-167" fmla="*/ 738455 w 1459638"/>
                <a:gd name="connsiteY26-168" fmla="*/ 0 h 2867613"/>
                <a:gd name="connsiteX0-169" fmla="*/ 738455 w 1459638"/>
                <a:gd name="connsiteY0-170" fmla="*/ 0 h 2867613"/>
                <a:gd name="connsiteX1-171" fmla="*/ 729819 w 1459638"/>
                <a:gd name="connsiteY1-172" fmla="*/ 602 h 2867613"/>
                <a:gd name="connsiteX2-173" fmla="*/ 721184 w 1459638"/>
                <a:gd name="connsiteY2-174" fmla="*/ 0 h 2867613"/>
                <a:gd name="connsiteX3-175" fmla="*/ 716665 w 1459638"/>
                <a:gd name="connsiteY3-176" fmla="*/ 1520 h 2867613"/>
                <a:gd name="connsiteX4-177" fmla="*/ 697863 w 1459638"/>
                <a:gd name="connsiteY4-178" fmla="*/ 2831 h 2867613"/>
                <a:gd name="connsiteX5-179" fmla="*/ 633411 w 1459638"/>
                <a:gd name="connsiteY5-180" fmla="*/ 52286 h 2867613"/>
                <a:gd name="connsiteX6-181" fmla="*/ 14238 w 1459638"/>
                <a:gd name="connsiteY6-182" fmla="*/ 1124726 h 2867613"/>
                <a:gd name="connsiteX7-183" fmla="*/ 3634 w 1459638"/>
                <a:gd name="connsiteY7-184" fmla="*/ 1205270 h 2867613"/>
                <a:gd name="connsiteX8-185" fmla="*/ 11900 w 1459638"/>
                <a:gd name="connsiteY8-186" fmla="*/ 1222209 h 2867613"/>
                <a:gd name="connsiteX9-187" fmla="*/ 12843 w 1459638"/>
                <a:gd name="connsiteY9-188" fmla="*/ 1226882 h 2867613"/>
                <a:gd name="connsiteX10-189" fmla="*/ 17684 w 1459638"/>
                <a:gd name="connsiteY10-190" fmla="*/ 1234061 h 2867613"/>
                <a:gd name="connsiteX11-191" fmla="*/ 21480 w 1459638"/>
                <a:gd name="connsiteY11-192" fmla="*/ 1241840 h 2867613"/>
                <a:gd name="connsiteX12-193" fmla="*/ 25054 w 1459638"/>
                <a:gd name="connsiteY12-194" fmla="*/ 1244992 h 2867613"/>
                <a:gd name="connsiteX13-195" fmla="*/ 25909 w 1459638"/>
                <a:gd name="connsiteY13-196" fmla="*/ 1246260 h 2867613"/>
                <a:gd name="connsiteX14-197" fmla="*/ 0 w 1459638"/>
                <a:gd name="connsiteY14-198" fmla="*/ 1246260 h 2867613"/>
                <a:gd name="connsiteX15-199" fmla="*/ 0 w 1459638"/>
                <a:gd name="connsiteY15-200" fmla="*/ 2867613 h 2867613"/>
                <a:gd name="connsiteX16-201" fmla="*/ 1459638 w 1459638"/>
                <a:gd name="connsiteY16-202" fmla="*/ 2867613 h 2867613"/>
                <a:gd name="connsiteX17-203" fmla="*/ 1459638 w 1459638"/>
                <a:gd name="connsiteY17-204" fmla="*/ 1246260 h 2867613"/>
                <a:gd name="connsiteX18-205" fmla="*/ 1433729 w 1459638"/>
                <a:gd name="connsiteY18-206" fmla="*/ 1246260 h 2867613"/>
                <a:gd name="connsiteX19-207" fmla="*/ 1447738 w 1459638"/>
                <a:gd name="connsiteY19-208" fmla="*/ 1222209 h 2867613"/>
                <a:gd name="connsiteX20-209" fmla="*/ 1456004 w 1459638"/>
                <a:gd name="connsiteY20-210" fmla="*/ 1205270 h 2867613"/>
                <a:gd name="connsiteX21-211" fmla="*/ 1445400 w 1459638"/>
                <a:gd name="connsiteY21-212" fmla="*/ 1124726 h 2867613"/>
                <a:gd name="connsiteX22-213" fmla="*/ 826227 w 1459638"/>
                <a:gd name="connsiteY22-214" fmla="*/ 52286 h 2867613"/>
                <a:gd name="connsiteX23-215" fmla="*/ 761776 w 1459638"/>
                <a:gd name="connsiteY23-216" fmla="*/ 2831 h 2867613"/>
                <a:gd name="connsiteX24-217" fmla="*/ 742974 w 1459638"/>
                <a:gd name="connsiteY24-218" fmla="*/ 1520 h 2867613"/>
                <a:gd name="connsiteX25-219" fmla="*/ 738455 w 1459638"/>
                <a:gd name="connsiteY25-220" fmla="*/ 0 h 2867613"/>
                <a:gd name="connsiteX0-221" fmla="*/ 738455 w 1459638"/>
                <a:gd name="connsiteY0-222" fmla="*/ 0 h 2867613"/>
                <a:gd name="connsiteX1-223" fmla="*/ 729819 w 1459638"/>
                <a:gd name="connsiteY1-224" fmla="*/ 602 h 2867613"/>
                <a:gd name="connsiteX2-225" fmla="*/ 721184 w 1459638"/>
                <a:gd name="connsiteY2-226" fmla="*/ 0 h 2867613"/>
                <a:gd name="connsiteX3-227" fmla="*/ 716665 w 1459638"/>
                <a:gd name="connsiteY3-228" fmla="*/ 1520 h 2867613"/>
                <a:gd name="connsiteX4-229" fmla="*/ 697863 w 1459638"/>
                <a:gd name="connsiteY4-230" fmla="*/ 2831 h 2867613"/>
                <a:gd name="connsiteX5-231" fmla="*/ 633411 w 1459638"/>
                <a:gd name="connsiteY5-232" fmla="*/ 52286 h 2867613"/>
                <a:gd name="connsiteX6-233" fmla="*/ 14238 w 1459638"/>
                <a:gd name="connsiteY6-234" fmla="*/ 1124726 h 2867613"/>
                <a:gd name="connsiteX7-235" fmla="*/ 3634 w 1459638"/>
                <a:gd name="connsiteY7-236" fmla="*/ 1205270 h 2867613"/>
                <a:gd name="connsiteX8-237" fmla="*/ 11900 w 1459638"/>
                <a:gd name="connsiteY8-238" fmla="*/ 1222209 h 2867613"/>
                <a:gd name="connsiteX9-239" fmla="*/ 12843 w 1459638"/>
                <a:gd name="connsiteY9-240" fmla="*/ 1226882 h 2867613"/>
                <a:gd name="connsiteX10-241" fmla="*/ 17684 w 1459638"/>
                <a:gd name="connsiteY10-242" fmla="*/ 1234061 h 2867613"/>
                <a:gd name="connsiteX11-243" fmla="*/ 21480 w 1459638"/>
                <a:gd name="connsiteY11-244" fmla="*/ 1241840 h 2867613"/>
                <a:gd name="connsiteX12-245" fmla="*/ 25054 w 1459638"/>
                <a:gd name="connsiteY12-246" fmla="*/ 1244992 h 2867613"/>
                <a:gd name="connsiteX13-247" fmla="*/ 25909 w 1459638"/>
                <a:gd name="connsiteY13-248" fmla="*/ 1246260 h 2867613"/>
                <a:gd name="connsiteX14-249" fmla="*/ 0 w 1459638"/>
                <a:gd name="connsiteY14-250" fmla="*/ 1246260 h 2867613"/>
                <a:gd name="connsiteX15-251" fmla="*/ 0 w 1459638"/>
                <a:gd name="connsiteY15-252" fmla="*/ 2867613 h 2867613"/>
                <a:gd name="connsiteX16-253" fmla="*/ 1459638 w 1459638"/>
                <a:gd name="connsiteY16-254" fmla="*/ 2867613 h 2867613"/>
                <a:gd name="connsiteX17-255" fmla="*/ 1459638 w 1459638"/>
                <a:gd name="connsiteY17-256" fmla="*/ 1246260 h 2867613"/>
                <a:gd name="connsiteX18-257" fmla="*/ 1447738 w 1459638"/>
                <a:gd name="connsiteY18-258" fmla="*/ 1222209 h 2867613"/>
                <a:gd name="connsiteX19-259" fmla="*/ 1456004 w 1459638"/>
                <a:gd name="connsiteY19-260" fmla="*/ 1205270 h 2867613"/>
                <a:gd name="connsiteX20-261" fmla="*/ 1445400 w 1459638"/>
                <a:gd name="connsiteY20-262" fmla="*/ 1124726 h 2867613"/>
                <a:gd name="connsiteX21-263" fmla="*/ 826227 w 1459638"/>
                <a:gd name="connsiteY21-264" fmla="*/ 52286 h 2867613"/>
                <a:gd name="connsiteX22-265" fmla="*/ 761776 w 1459638"/>
                <a:gd name="connsiteY22-266" fmla="*/ 2831 h 2867613"/>
                <a:gd name="connsiteX23-267" fmla="*/ 742974 w 1459638"/>
                <a:gd name="connsiteY23-268" fmla="*/ 1520 h 2867613"/>
                <a:gd name="connsiteX24-269" fmla="*/ 738455 w 1459638"/>
                <a:gd name="connsiteY24-270" fmla="*/ 0 h 2867613"/>
                <a:gd name="connsiteX0-271" fmla="*/ 738455 w 1459638"/>
                <a:gd name="connsiteY0-272" fmla="*/ 0 h 2867613"/>
                <a:gd name="connsiteX1-273" fmla="*/ 729819 w 1459638"/>
                <a:gd name="connsiteY1-274" fmla="*/ 602 h 2867613"/>
                <a:gd name="connsiteX2-275" fmla="*/ 721184 w 1459638"/>
                <a:gd name="connsiteY2-276" fmla="*/ 0 h 2867613"/>
                <a:gd name="connsiteX3-277" fmla="*/ 716665 w 1459638"/>
                <a:gd name="connsiteY3-278" fmla="*/ 1520 h 2867613"/>
                <a:gd name="connsiteX4-279" fmla="*/ 697863 w 1459638"/>
                <a:gd name="connsiteY4-280" fmla="*/ 2831 h 2867613"/>
                <a:gd name="connsiteX5-281" fmla="*/ 633411 w 1459638"/>
                <a:gd name="connsiteY5-282" fmla="*/ 52286 h 2867613"/>
                <a:gd name="connsiteX6-283" fmla="*/ 14238 w 1459638"/>
                <a:gd name="connsiteY6-284" fmla="*/ 1124726 h 2867613"/>
                <a:gd name="connsiteX7-285" fmla="*/ 3634 w 1459638"/>
                <a:gd name="connsiteY7-286" fmla="*/ 1205270 h 2867613"/>
                <a:gd name="connsiteX8-287" fmla="*/ 11900 w 1459638"/>
                <a:gd name="connsiteY8-288" fmla="*/ 1222209 h 2867613"/>
                <a:gd name="connsiteX9-289" fmla="*/ 12843 w 1459638"/>
                <a:gd name="connsiteY9-290" fmla="*/ 1226882 h 2867613"/>
                <a:gd name="connsiteX10-291" fmla="*/ 17684 w 1459638"/>
                <a:gd name="connsiteY10-292" fmla="*/ 1234061 h 2867613"/>
                <a:gd name="connsiteX11-293" fmla="*/ 21480 w 1459638"/>
                <a:gd name="connsiteY11-294" fmla="*/ 1241840 h 2867613"/>
                <a:gd name="connsiteX12-295" fmla="*/ 25054 w 1459638"/>
                <a:gd name="connsiteY12-296" fmla="*/ 1244992 h 2867613"/>
                <a:gd name="connsiteX13-297" fmla="*/ 25909 w 1459638"/>
                <a:gd name="connsiteY13-298" fmla="*/ 1246260 h 2867613"/>
                <a:gd name="connsiteX14-299" fmla="*/ 0 w 1459638"/>
                <a:gd name="connsiteY14-300" fmla="*/ 1246260 h 2867613"/>
                <a:gd name="connsiteX15-301" fmla="*/ 0 w 1459638"/>
                <a:gd name="connsiteY15-302" fmla="*/ 2867613 h 2867613"/>
                <a:gd name="connsiteX16-303" fmla="*/ 1459638 w 1459638"/>
                <a:gd name="connsiteY16-304" fmla="*/ 2867613 h 2867613"/>
                <a:gd name="connsiteX17-305" fmla="*/ 1459638 w 1459638"/>
                <a:gd name="connsiteY17-306" fmla="*/ 1246260 h 2867613"/>
                <a:gd name="connsiteX18-307" fmla="*/ 1456004 w 1459638"/>
                <a:gd name="connsiteY18-308" fmla="*/ 1205270 h 2867613"/>
                <a:gd name="connsiteX19-309" fmla="*/ 1445400 w 1459638"/>
                <a:gd name="connsiteY19-310" fmla="*/ 1124726 h 2867613"/>
                <a:gd name="connsiteX20-311" fmla="*/ 826227 w 1459638"/>
                <a:gd name="connsiteY20-312" fmla="*/ 52286 h 2867613"/>
                <a:gd name="connsiteX21-313" fmla="*/ 761776 w 1459638"/>
                <a:gd name="connsiteY21-314" fmla="*/ 2831 h 2867613"/>
                <a:gd name="connsiteX22-315" fmla="*/ 742974 w 1459638"/>
                <a:gd name="connsiteY22-316" fmla="*/ 1520 h 2867613"/>
                <a:gd name="connsiteX23-317" fmla="*/ 738455 w 1459638"/>
                <a:gd name="connsiteY23-318" fmla="*/ 0 h 2867613"/>
                <a:gd name="connsiteX0-319" fmla="*/ 738455 w 1459638"/>
                <a:gd name="connsiteY0-320" fmla="*/ 0 h 2867613"/>
                <a:gd name="connsiteX1-321" fmla="*/ 729819 w 1459638"/>
                <a:gd name="connsiteY1-322" fmla="*/ 602 h 2867613"/>
                <a:gd name="connsiteX2-323" fmla="*/ 721184 w 1459638"/>
                <a:gd name="connsiteY2-324" fmla="*/ 0 h 2867613"/>
                <a:gd name="connsiteX3-325" fmla="*/ 716665 w 1459638"/>
                <a:gd name="connsiteY3-326" fmla="*/ 1520 h 2867613"/>
                <a:gd name="connsiteX4-327" fmla="*/ 697863 w 1459638"/>
                <a:gd name="connsiteY4-328" fmla="*/ 2831 h 2867613"/>
                <a:gd name="connsiteX5-329" fmla="*/ 633411 w 1459638"/>
                <a:gd name="connsiteY5-330" fmla="*/ 52286 h 2867613"/>
                <a:gd name="connsiteX6-331" fmla="*/ 14238 w 1459638"/>
                <a:gd name="connsiteY6-332" fmla="*/ 1124726 h 2867613"/>
                <a:gd name="connsiteX7-333" fmla="*/ 3634 w 1459638"/>
                <a:gd name="connsiteY7-334" fmla="*/ 1205270 h 2867613"/>
                <a:gd name="connsiteX8-335" fmla="*/ 11900 w 1459638"/>
                <a:gd name="connsiteY8-336" fmla="*/ 1222209 h 2867613"/>
                <a:gd name="connsiteX9-337" fmla="*/ 12843 w 1459638"/>
                <a:gd name="connsiteY9-338" fmla="*/ 1226882 h 2867613"/>
                <a:gd name="connsiteX10-339" fmla="*/ 17684 w 1459638"/>
                <a:gd name="connsiteY10-340" fmla="*/ 1234061 h 2867613"/>
                <a:gd name="connsiteX11-341" fmla="*/ 21480 w 1459638"/>
                <a:gd name="connsiteY11-342" fmla="*/ 1241840 h 2867613"/>
                <a:gd name="connsiteX12-343" fmla="*/ 25054 w 1459638"/>
                <a:gd name="connsiteY12-344" fmla="*/ 1244992 h 2867613"/>
                <a:gd name="connsiteX13-345" fmla="*/ 0 w 1459638"/>
                <a:gd name="connsiteY13-346" fmla="*/ 1246260 h 2867613"/>
                <a:gd name="connsiteX14-347" fmla="*/ 0 w 1459638"/>
                <a:gd name="connsiteY14-348" fmla="*/ 2867613 h 2867613"/>
                <a:gd name="connsiteX15-349" fmla="*/ 1459638 w 1459638"/>
                <a:gd name="connsiteY15-350" fmla="*/ 2867613 h 2867613"/>
                <a:gd name="connsiteX16-351" fmla="*/ 1459638 w 1459638"/>
                <a:gd name="connsiteY16-352" fmla="*/ 1246260 h 2867613"/>
                <a:gd name="connsiteX17-353" fmla="*/ 1456004 w 1459638"/>
                <a:gd name="connsiteY17-354" fmla="*/ 1205270 h 2867613"/>
                <a:gd name="connsiteX18-355" fmla="*/ 1445400 w 1459638"/>
                <a:gd name="connsiteY18-356" fmla="*/ 1124726 h 2867613"/>
                <a:gd name="connsiteX19-357" fmla="*/ 826227 w 1459638"/>
                <a:gd name="connsiteY19-358" fmla="*/ 52286 h 2867613"/>
                <a:gd name="connsiteX20-359" fmla="*/ 761776 w 1459638"/>
                <a:gd name="connsiteY20-360" fmla="*/ 2831 h 2867613"/>
                <a:gd name="connsiteX21-361" fmla="*/ 742974 w 1459638"/>
                <a:gd name="connsiteY21-362" fmla="*/ 1520 h 2867613"/>
                <a:gd name="connsiteX22-363" fmla="*/ 738455 w 1459638"/>
                <a:gd name="connsiteY22-364" fmla="*/ 0 h 2867613"/>
                <a:gd name="connsiteX0-365" fmla="*/ 738455 w 1459638"/>
                <a:gd name="connsiteY0-366" fmla="*/ 0 h 2867613"/>
                <a:gd name="connsiteX1-367" fmla="*/ 729819 w 1459638"/>
                <a:gd name="connsiteY1-368" fmla="*/ 602 h 2867613"/>
                <a:gd name="connsiteX2-369" fmla="*/ 721184 w 1459638"/>
                <a:gd name="connsiteY2-370" fmla="*/ 0 h 2867613"/>
                <a:gd name="connsiteX3-371" fmla="*/ 716665 w 1459638"/>
                <a:gd name="connsiteY3-372" fmla="*/ 1520 h 2867613"/>
                <a:gd name="connsiteX4-373" fmla="*/ 697863 w 1459638"/>
                <a:gd name="connsiteY4-374" fmla="*/ 2831 h 2867613"/>
                <a:gd name="connsiteX5-375" fmla="*/ 633411 w 1459638"/>
                <a:gd name="connsiteY5-376" fmla="*/ 52286 h 2867613"/>
                <a:gd name="connsiteX6-377" fmla="*/ 14238 w 1459638"/>
                <a:gd name="connsiteY6-378" fmla="*/ 1124726 h 2867613"/>
                <a:gd name="connsiteX7-379" fmla="*/ 3634 w 1459638"/>
                <a:gd name="connsiteY7-380" fmla="*/ 1205270 h 2867613"/>
                <a:gd name="connsiteX8-381" fmla="*/ 11900 w 1459638"/>
                <a:gd name="connsiteY8-382" fmla="*/ 1222209 h 2867613"/>
                <a:gd name="connsiteX9-383" fmla="*/ 12843 w 1459638"/>
                <a:gd name="connsiteY9-384" fmla="*/ 1226882 h 2867613"/>
                <a:gd name="connsiteX10-385" fmla="*/ 17684 w 1459638"/>
                <a:gd name="connsiteY10-386" fmla="*/ 1234061 h 2867613"/>
                <a:gd name="connsiteX11-387" fmla="*/ 21480 w 1459638"/>
                <a:gd name="connsiteY11-388" fmla="*/ 1241840 h 2867613"/>
                <a:gd name="connsiteX12-389" fmla="*/ 0 w 1459638"/>
                <a:gd name="connsiteY12-390" fmla="*/ 1246260 h 2867613"/>
                <a:gd name="connsiteX13-391" fmla="*/ 0 w 1459638"/>
                <a:gd name="connsiteY13-392" fmla="*/ 2867613 h 2867613"/>
                <a:gd name="connsiteX14-393" fmla="*/ 1459638 w 1459638"/>
                <a:gd name="connsiteY14-394" fmla="*/ 2867613 h 2867613"/>
                <a:gd name="connsiteX15-395" fmla="*/ 1459638 w 1459638"/>
                <a:gd name="connsiteY15-396" fmla="*/ 1246260 h 2867613"/>
                <a:gd name="connsiteX16-397" fmla="*/ 1456004 w 1459638"/>
                <a:gd name="connsiteY16-398" fmla="*/ 1205270 h 2867613"/>
                <a:gd name="connsiteX17-399" fmla="*/ 1445400 w 1459638"/>
                <a:gd name="connsiteY17-400" fmla="*/ 1124726 h 2867613"/>
                <a:gd name="connsiteX18-401" fmla="*/ 826227 w 1459638"/>
                <a:gd name="connsiteY18-402" fmla="*/ 52286 h 2867613"/>
                <a:gd name="connsiteX19-403" fmla="*/ 761776 w 1459638"/>
                <a:gd name="connsiteY19-404" fmla="*/ 2831 h 2867613"/>
                <a:gd name="connsiteX20-405" fmla="*/ 742974 w 1459638"/>
                <a:gd name="connsiteY20-406" fmla="*/ 1520 h 2867613"/>
                <a:gd name="connsiteX21-407" fmla="*/ 738455 w 1459638"/>
                <a:gd name="connsiteY21-408" fmla="*/ 0 h 2867613"/>
                <a:gd name="connsiteX0-409" fmla="*/ 738455 w 1459638"/>
                <a:gd name="connsiteY0-410" fmla="*/ 0 h 2867613"/>
                <a:gd name="connsiteX1-411" fmla="*/ 729819 w 1459638"/>
                <a:gd name="connsiteY1-412" fmla="*/ 602 h 2867613"/>
                <a:gd name="connsiteX2-413" fmla="*/ 721184 w 1459638"/>
                <a:gd name="connsiteY2-414" fmla="*/ 0 h 2867613"/>
                <a:gd name="connsiteX3-415" fmla="*/ 716665 w 1459638"/>
                <a:gd name="connsiteY3-416" fmla="*/ 1520 h 2867613"/>
                <a:gd name="connsiteX4-417" fmla="*/ 697863 w 1459638"/>
                <a:gd name="connsiteY4-418" fmla="*/ 2831 h 2867613"/>
                <a:gd name="connsiteX5-419" fmla="*/ 633411 w 1459638"/>
                <a:gd name="connsiteY5-420" fmla="*/ 52286 h 2867613"/>
                <a:gd name="connsiteX6-421" fmla="*/ 14238 w 1459638"/>
                <a:gd name="connsiteY6-422" fmla="*/ 1124726 h 2867613"/>
                <a:gd name="connsiteX7-423" fmla="*/ 3634 w 1459638"/>
                <a:gd name="connsiteY7-424" fmla="*/ 1205270 h 2867613"/>
                <a:gd name="connsiteX8-425" fmla="*/ 11900 w 1459638"/>
                <a:gd name="connsiteY8-426" fmla="*/ 1222209 h 2867613"/>
                <a:gd name="connsiteX9-427" fmla="*/ 12843 w 1459638"/>
                <a:gd name="connsiteY9-428" fmla="*/ 1226882 h 2867613"/>
                <a:gd name="connsiteX10-429" fmla="*/ 17684 w 1459638"/>
                <a:gd name="connsiteY10-430" fmla="*/ 1234061 h 2867613"/>
                <a:gd name="connsiteX11-431" fmla="*/ 0 w 1459638"/>
                <a:gd name="connsiteY11-432" fmla="*/ 1246260 h 2867613"/>
                <a:gd name="connsiteX12-433" fmla="*/ 0 w 1459638"/>
                <a:gd name="connsiteY12-434" fmla="*/ 2867613 h 2867613"/>
                <a:gd name="connsiteX13-435" fmla="*/ 1459638 w 1459638"/>
                <a:gd name="connsiteY13-436" fmla="*/ 2867613 h 2867613"/>
                <a:gd name="connsiteX14-437" fmla="*/ 1459638 w 1459638"/>
                <a:gd name="connsiteY14-438" fmla="*/ 1246260 h 2867613"/>
                <a:gd name="connsiteX15-439" fmla="*/ 1456004 w 1459638"/>
                <a:gd name="connsiteY15-440" fmla="*/ 1205270 h 2867613"/>
                <a:gd name="connsiteX16-441" fmla="*/ 1445400 w 1459638"/>
                <a:gd name="connsiteY16-442" fmla="*/ 1124726 h 2867613"/>
                <a:gd name="connsiteX17-443" fmla="*/ 826227 w 1459638"/>
                <a:gd name="connsiteY17-444" fmla="*/ 52286 h 2867613"/>
                <a:gd name="connsiteX18-445" fmla="*/ 761776 w 1459638"/>
                <a:gd name="connsiteY18-446" fmla="*/ 2831 h 2867613"/>
                <a:gd name="connsiteX19-447" fmla="*/ 742974 w 1459638"/>
                <a:gd name="connsiteY19-448" fmla="*/ 1520 h 2867613"/>
                <a:gd name="connsiteX20-449" fmla="*/ 738455 w 1459638"/>
                <a:gd name="connsiteY20-450" fmla="*/ 0 h 2867613"/>
                <a:gd name="connsiteX0-451" fmla="*/ 738455 w 1459638"/>
                <a:gd name="connsiteY0-452" fmla="*/ 0 h 2867613"/>
                <a:gd name="connsiteX1-453" fmla="*/ 729819 w 1459638"/>
                <a:gd name="connsiteY1-454" fmla="*/ 602 h 2867613"/>
                <a:gd name="connsiteX2-455" fmla="*/ 721184 w 1459638"/>
                <a:gd name="connsiteY2-456" fmla="*/ 0 h 2867613"/>
                <a:gd name="connsiteX3-457" fmla="*/ 716665 w 1459638"/>
                <a:gd name="connsiteY3-458" fmla="*/ 1520 h 2867613"/>
                <a:gd name="connsiteX4-459" fmla="*/ 697863 w 1459638"/>
                <a:gd name="connsiteY4-460" fmla="*/ 2831 h 2867613"/>
                <a:gd name="connsiteX5-461" fmla="*/ 633411 w 1459638"/>
                <a:gd name="connsiteY5-462" fmla="*/ 52286 h 2867613"/>
                <a:gd name="connsiteX6-463" fmla="*/ 14238 w 1459638"/>
                <a:gd name="connsiteY6-464" fmla="*/ 1124726 h 2867613"/>
                <a:gd name="connsiteX7-465" fmla="*/ 3634 w 1459638"/>
                <a:gd name="connsiteY7-466" fmla="*/ 1205270 h 2867613"/>
                <a:gd name="connsiteX8-467" fmla="*/ 11900 w 1459638"/>
                <a:gd name="connsiteY8-468" fmla="*/ 1222209 h 2867613"/>
                <a:gd name="connsiteX9-469" fmla="*/ 12843 w 1459638"/>
                <a:gd name="connsiteY9-470" fmla="*/ 1226882 h 2867613"/>
                <a:gd name="connsiteX10-471" fmla="*/ 0 w 1459638"/>
                <a:gd name="connsiteY10-472" fmla="*/ 1246260 h 2867613"/>
                <a:gd name="connsiteX11-473" fmla="*/ 0 w 1459638"/>
                <a:gd name="connsiteY11-474" fmla="*/ 2867613 h 2867613"/>
                <a:gd name="connsiteX12-475" fmla="*/ 1459638 w 1459638"/>
                <a:gd name="connsiteY12-476" fmla="*/ 2867613 h 2867613"/>
                <a:gd name="connsiteX13-477" fmla="*/ 1459638 w 1459638"/>
                <a:gd name="connsiteY13-478" fmla="*/ 1246260 h 2867613"/>
                <a:gd name="connsiteX14-479" fmla="*/ 1456004 w 1459638"/>
                <a:gd name="connsiteY14-480" fmla="*/ 1205270 h 2867613"/>
                <a:gd name="connsiteX15-481" fmla="*/ 1445400 w 1459638"/>
                <a:gd name="connsiteY15-482" fmla="*/ 1124726 h 2867613"/>
                <a:gd name="connsiteX16-483" fmla="*/ 826227 w 1459638"/>
                <a:gd name="connsiteY16-484" fmla="*/ 52286 h 2867613"/>
                <a:gd name="connsiteX17-485" fmla="*/ 761776 w 1459638"/>
                <a:gd name="connsiteY17-486" fmla="*/ 2831 h 2867613"/>
                <a:gd name="connsiteX18-487" fmla="*/ 742974 w 1459638"/>
                <a:gd name="connsiteY18-488" fmla="*/ 1520 h 2867613"/>
                <a:gd name="connsiteX19-489" fmla="*/ 738455 w 1459638"/>
                <a:gd name="connsiteY19-490" fmla="*/ 0 h 2867613"/>
                <a:gd name="connsiteX0-491" fmla="*/ 738455 w 1459638"/>
                <a:gd name="connsiteY0-492" fmla="*/ 0 h 2867613"/>
                <a:gd name="connsiteX1-493" fmla="*/ 729819 w 1459638"/>
                <a:gd name="connsiteY1-494" fmla="*/ 602 h 2867613"/>
                <a:gd name="connsiteX2-495" fmla="*/ 721184 w 1459638"/>
                <a:gd name="connsiteY2-496" fmla="*/ 0 h 2867613"/>
                <a:gd name="connsiteX3-497" fmla="*/ 716665 w 1459638"/>
                <a:gd name="connsiteY3-498" fmla="*/ 1520 h 2867613"/>
                <a:gd name="connsiteX4-499" fmla="*/ 697863 w 1459638"/>
                <a:gd name="connsiteY4-500" fmla="*/ 2831 h 2867613"/>
                <a:gd name="connsiteX5-501" fmla="*/ 633411 w 1459638"/>
                <a:gd name="connsiteY5-502" fmla="*/ 52286 h 2867613"/>
                <a:gd name="connsiteX6-503" fmla="*/ 14238 w 1459638"/>
                <a:gd name="connsiteY6-504" fmla="*/ 1124726 h 2867613"/>
                <a:gd name="connsiteX7-505" fmla="*/ 3634 w 1459638"/>
                <a:gd name="connsiteY7-506" fmla="*/ 1205270 h 2867613"/>
                <a:gd name="connsiteX8-507" fmla="*/ 11900 w 1459638"/>
                <a:gd name="connsiteY8-508" fmla="*/ 1222209 h 2867613"/>
                <a:gd name="connsiteX9-509" fmla="*/ 0 w 1459638"/>
                <a:gd name="connsiteY9-510" fmla="*/ 1246260 h 2867613"/>
                <a:gd name="connsiteX10-511" fmla="*/ 0 w 1459638"/>
                <a:gd name="connsiteY10-512" fmla="*/ 2867613 h 2867613"/>
                <a:gd name="connsiteX11-513" fmla="*/ 1459638 w 1459638"/>
                <a:gd name="connsiteY11-514" fmla="*/ 2867613 h 2867613"/>
                <a:gd name="connsiteX12-515" fmla="*/ 1459638 w 1459638"/>
                <a:gd name="connsiteY12-516" fmla="*/ 1246260 h 2867613"/>
                <a:gd name="connsiteX13-517" fmla="*/ 1456004 w 1459638"/>
                <a:gd name="connsiteY13-518" fmla="*/ 1205270 h 2867613"/>
                <a:gd name="connsiteX14-519" fmla="*/ 1445400 w 1459638"/>
                <a:gd name="connsiteY14-520" fmla="*/ 1124726 h 2867613"/>
                <a:gd name="connsiteX15-521" fmla="*/ 826227 w 1459638"/>
                <a:gd name="connsiteY15-522" fmla="*/ 52286 h 2867613"/>
                <a:gd name="connsiteX16-523" fmla="*/ 761776 w 1459638"/>
                <a:gd name="connsiteY16-524" fmla="*/ 2831 h 2867613"/>
                <a:gd name="connsiteX17-525" fmla="*/ 742974 w 1459638"/>
                <a:gd name="connsiteY17-526" fmla="*/ 1520 h 2867613"/>
                <a:gd name="connsiteX18-527" fmla="*/ 738455 w 1459638"/>
                <a:gd name="connsiteY18-528" fmla="*/ 0 h 2867613"/>
                <a:gd name="connsiteX0-529" fmla="*/ 738455 w 1459638"/>
                <a:gd name="connsiteY0-530" fmla="*/ 0 h 2867613"/>
                <a:gd name="connsiteX1-531" fmla="*/ 729819 w 1459638"/>
                <a:gd name="connsiteY1-532" fmla="*/ 602 h 2867613"/>
                <a:gd name="connsiteX2-533" fmla="*/ 721184 w 1459638"/>
                <a:gd name="connsiteY2-534" fmla="*/ 0 h 2867613"/>
                <a:gd name="connsiteX3-535" fmla="*/ 716665 w 1459638"/>
                <a:gd name="connsiteY3-536" fmla="*/ 1520 h 2867613"/>
                <a:gd name="connsiteX4-537" fmla="*/ 697863 w 1459638"/>
                <a:gd name="connsiteY4-538" fmla="*/ 2831 h 2867613"/>
                <a:gd name="connsiteX5-539" fmla="*/ 633411 w 1459638"/>
                <a:gd name="connsiteY5-540" fmla="*/ 52286 h 2867613"/>
                <a:gd name="connsiteX6-541" fmla="*/ 14238 w 1459638"/>
                <a:gd name="connsiteY6-542" fmla="*/ 1124726 h 2867613"/>
                <a:gd name="connsiteX7-543" fmla="*/ 3634 w 1459638"/>
                <a:gd name="connsiteY7-544" fmla="*/ 1205270 h 2867613"/>
                <a:gd name="connsiteX8-545" fmla="*/ 0 w 1459638"/>
                <a:gd name="connsiteY8-546" fmla="*/ 1246260 h 2867613"/>
                <a:gd name="connsiteX9-547" fmla="*/ 0 w 1459638"/>
                <a:gd name="connsiteY9-548" fmla="*/ 2867613 h 2867613"/>
                <a:gd name="connsiteX10-549" fmla="*/ 1459638 w 1459638"/>
                <a:gd name="connsiteY10-550" fmla="*/ 2867613 h 2867613"/>
                <a:gd name="connsiteX11-551" fmla="*/ 1459638 w 1459638"/>
                <a:gd name="connsiteY11-552" fmla="*/ 1246260 h 2867613"/>
                <a:gd name="connsiteX12-553" fmla="*/ 1456004 w 1459638"/>
                <a:gd name="connsiteY12-554" fmla="*/ 1205270 h 2867613"/>
                <a:gd name="connsiteX13-555" fmla="*/ 1445400 w 1459638"/>
                <a:gd name="connsiteY13-556" fmla="*/ 1124726 h 2867613"/>
                <a:gd name="connsiteX14-557" fmla="*/ 826227 w 1459638"/>
                <a:gd name="connsiteY14-558" fmla="*/ 52286 h 2867613"/>
                <a:gd name="connsiteX15-559" fmla="*/ 761776 w 1459638"/>
                <a:gd name="connsiteY15-560" fmla="*/ 2831 h 2867613"/>
                <a:gd name="connsiteX16-561" fmla="*/ 742974 w 1459638"/>
                <a:gd name="connsiteY16-562" fmla="*/ 1520 h 2867613"/>
                <a:gd name="connsiteX17-563" fmla="*/ 738455 w 1459638"/>
                <a:gd name="connsiteY17-564" fmla="*/ 0 h 2867613"/>
                <a:gd name="connsiteX0-565" fmla="*/ 738455 w 1461451"/>
                <a:gd name="connsiteY0-566" fmla="*/ 0 h 2867613"/>
                <a:gd name="connsiteX1-567" fmla="*/ 729819 w 1461451"/>
                <a:gd name="connsiteY1-568" fmla="*/ 602 h 2867613"/>
                <a:gd name="connsiteX2-569" fmla="*/ 721184 w 1461451"/>
                <a:gd name="connsiteY2-570" fmla="*/ 0 h 2867613"/>
                <a:gd name="connsiteX3-571" fmla="*/ 716665 w 1461451"/>
                <a:gd name="connsiteY3-572" fmla="*/ 1520 h 2867613"/>
                <a:gd name="connsiteX4-573" fmla="*/ 697863 w 1461451"/>
                <a:gd name="connsiteY4-574" fmla="*/ 2831 h 2867613"/>
                <a:gd name="connsiteX5-575" fmla="*/ 633411 w 1461451"/>
                <a:gd name="connsiteY5-576" fmla="*/ 52286 h 2867613"/>
                <a:gd name="connsiteX6-577" fmla="*/ 14238 w 1461451"/>
                <a:gd name="connsiteY6-578" fmla="*/ 1124726 h 2867613"/>
                <a:gd name="connsiteX7-579" fmla="*/ 3634 w 1461451"/>
                <a:gd name="connsiteY7-580" fmla="*/ 1205270 h 2867613"/>
                <a:gd name="connsiteX8-581" fmla="*/ 0 w 1461451"/>
                <a:gd name="connsiteY8-582" fmla="*/ 1246260 h 2867613"/>
                <a:gd name="connsiteX9-583" fmla="*/ 0 w 1461451"/>
                <a:gd name="connsiteY9-584" fmla="*/ 2867613 h 2867613"/>
                <a:gd name="connsiteX10-585" fmla="*/ 1459638 w 1461451"/>
                <a:gd name="connsiteY10-586" fmla="*/ 2867613 h 2867613"/>
                <a:gd name="connsiteX11-587" fmla="*/ 1459638 w 1461451"/>
                <a:gd name="connsiteY11-588" fmla="*/ 1246260 h 2867613"/>
                <a:gd name="connsiteX12-589" fmla="*/ 1458385 w 1461451"/>
                <a:gd name="connsiteY12-590" fmla="*/ 1205270 h 2867613"/>
                <a:gd name="connsiteX13-591" fmla="*/ 1445400 w 1461451"/>
                <a:gd name="connsiteY13-592" fmla="*/ 1124726 h 2867613"/>
                <a:gd name="connsiteX14-593" fmla="*/ 826227 w 1461451"/>
                <a:gd name="connsiteY14-594" fmla="*/ 52286 h 2867613"/>
                <a:gd name="connsiteX15-595" fmla="*/ 761776 w 1461451"/>
                <a:gd name="connsiteY15-596" fmla="*/ 2831 h 2867613"/>
                <a:gd name="connsiteX16-597" fmla="*/ 742974 w 1461451"/>
                <a:gd name="connsiteY16-598" fmla="*/ 1520 h 2867613"/>
                <a:gd name="connsiteX17-599" fmla="*/ 738455 w 1461451"/>
                <a:gd name="connsiteY17-600" fmla="*/ 0 h 2867613"/>
                <a:gd name="connsiteX0-601" fmla="*/ 738455 w 1461451"/>
                <a:gd name="connsiteY0-602" fmla="*/ 0 h 2867613"/>
                <a:gd name="connsiteX1-603" fmla="*/ 729819 w 1461451"/>
                <a:gd name="connsiteY1-604" fmla="*/ 602 h 2867613"/>
                <a:gd name="connsiteX2-605" fmla="*/ 721184 w 1461451"/>
                <a:gd name="connsiteY2-606" fmla="*/ 0 h 2867613"/>
                <a:gd name="connsiteX3-607" fmla="*/ 716665 w 1461451"/>
                <a:gd name="connsiteY3-608" fmla="*/ 1520 h 2867613"/>
                <a:gd name="connsiteX4-609" fmla="*/ 697863 w 1461451"/>
                <a:gd name="connsiteY4-610" fmla="*/ 2831 h 2867613"/>
                <a:gd name="connsiteX5-611" fmla="*/ 633411 w 1461451"/>
                <a:gd name="connsiteY5-612" fmla="*/ 52286 h 2867613"/>
                <a:gd name="connsiteX6-613" fmla="*/ 14238 w 1461451"/>
                <a:gd name="connsiteY6-614" fmla="*/ 1124726 h 2867613"/>
                <a:gd name="connsiteX7-615" fmla="*/ 3634 w 1461451"/>
                <a:gd name="connsiteY7-616" fmla="*/ 1205270 h 2867613"/>
                <a:gd name="connsiteX8-617" fmla="*/ 0 w 1461451"/>
                <a:gd name="connsiteY8-618" fmla="*/ 1246260 h 2867613"/>
                <a:gd name="connsiteX9-619" fmla="*/ 0 w 1461451"/>
                <a:gd name="connsiteY9-620" fmla="*/ 2867613 h 2867613"/>
                <a:gd name="connsiteX10-621" fmla="*/ 1459638 w 1461451"/>
                <a:gd name="connsiteY10-622" fmla="*/ 2867613 h 2867613"/>
                <a:gd name="connsiteX11-623" fmla="*/ 1459638 w 1461451"/>
                <a:gd name="connsiteY11-624" fmla="*/ 1246260 h 2867613"/>
                <a:gd name="connsiteX12-625" fmla="*/ 1458385 w 1461451"/>
                <a:gd name="connsiteY12-626" fmla="*/ 1205270 h 2867613"/>
                <a:gd name="connsiteX13-627" fmla="*/ 1445400 w 1461451"/>
                <a:gd name="connsiteY13-628" fmla="*/ 1124726 h 2867613"/>
                <a:gd name="connsiteX14-629" fmla="*/ 826227 w 1461451"/>
                <a:gd name="connsiteY14-630" fmla="*/ 52286 h 2867613"/>
                <a:gd name="connsiteX15-631" fmla="*/ 761776 w 1461451"/>
                <a:gd name="connsiteY15-632" fmla="*/ 2831 h 2867613"/>
                <a:gd name="connsiteX16-633" fmla="*/ 742974 w 1461451"/>
                <a:gd name="connsiteY16-634" fmla="*/ 1520 h 2867613"/>
                <a:gd name="connsiteX17-635" fmla="*/ 738455 w 1461451"/>
                <a:gd name="connsiteY17-636" fmla="*/ 0 h 2867613"/>
                <a:gd name="connsiteX0-637" fmla="*/ 738455 w 1459638"/>
                <a:gd name="connsiteY0-638" fmla="*/ 0 h 2867613"/>
                <a:gd name="connsiteX1-639" fmla="*/ 729819 w 1459638"/>
                <a:gd name="connsiteY1-640" fmla="*/ 602 h 2867613"/>
                <a:gd name="connsiteX2-641" fmla="*/ 721184 w 1459638"/>
                <a:gd name="connsiteY2-642" fmla="*/ 0 h 2867613"/>
                <a:gd name="connsiteX3-643" fmla="*/ 716665 w 1459638"/>
                <a:gd name="connsiteY3-644" fmla="*/ 1520 h 2867613"/>
                <a:gd name="connsiteX4-645" fmla="*/ 697863 w 1459638"/>
                <a:gd name="connsiteY4-646" fmla="*/ 2831 h 2867613"/>
                <a:gd name="connsiteX5-647" fmla="*/ 633411 w 1459638"/>
                <a:gd name="connsiteY5-648" fmla="*/ 52286 h 2867613"/>
                <a:gd name="connsiteX6-649" fmla="*/ 14238 w 1459638"/>
                <a:gd name="connsiteY6-650" fmla="*/ 1124726 h 2867613"/>
                <a:gd name="connsiteX7-651" fmla="*/ 3634 w 1459638"/>
                <a:gd name="connsiteY7-652" fmla="*/ 1205270 h 2867613"/>
                <a:gd name="connsiteX8-653" fmla="*/ 0 w 1459638"/>
                <a:gd name="connsiteY8-654" fmla="*/ 1246260 h 2867613"/>
                <a:gd name="connsiteX9-655" fmla="*/ 0 w 1459638"/>
                <a:gd name="connsiteY9-656" fmla="*/ 2867613 h 2867613"/>
                <a:gd name="connsiteX10-657" fmla="*/ 1459638 w 1459638"/>
                <a:gd name="connsiteY10-658" fmla="*/ 2867613 h 2867613"/>
                <a:gd name="connsiteX11-659" fmla="*/ 1459638 w 1459638"/>
                <a:gd name="connsiteY11-660" fmla="*/ 1246260 h 2867613"/>
                <a:gd name="connsiteX12-661" fmla="*/ 1458385 w 1459638"/>
                <a:gd name="connsiteY12-662" fmla="*/ 1205270 h 2867613"/>
                <a:gd name="connsiteX13-663" fmla="*/ 1445400 w 1459638"/>
                <a:gd name="connsiteY13-664" fmla="*/ 1124726 h 2867613"/>
                <a:gd name="connsiteX14-665" fmla="*/ 826227 w 1459638"/>
                <a:gd name="connsiteY14-666" fmla="*/ 52286 h 2867613"/>
                <a:gd name="connsiteX15-667" fmla="*/ 761776 w 1459638"/>
                <a:gd name="connsiteY15-668" fmla="*/ 2831 h 2867613"/>
                <a:gd name="connsiteX16-669" fmla="*/ 742974 w 1459638"/>
                <a:gd name="connsiteY16-670" fmla="*/ 1520 h 2867613"/>
                <a:gd name="connsiteX17-671" fmla="*/ 738455 w 1459638"/>
                <a:gd name="connsiteY17-672" fmla="*/ 0 h 2867613"/>
                <a:gd name="connsiteX0-673" fmla="*/ 738455 w 1459638"/>
                <a:gd name="connsiteY0-674" fmla="*/ 0 h 2867613"/>
                <a:gd name="connsiteX1-675" fmla="*/ 729819 w 1459638"/>
                <a:gd name="connsiteY1-676" fmla="*/ 602 h 2867613"/>
                <a:gd name="connsiteX2-677" fmla="*/ 721184 w 1459638"/>
                <a:gd name="connsiteY2-678" fmla="*/ 0 h 2867613"/>
                <a:gd name="connsiteX3-679" fmla="*/ 716665 w 1459638"/>
                <a:gd name="connsiteY3-680" fmla="*/ 1520 h 2867613"/>
                <a:gd name="connsiteX4-681" fmla="*/ 697863 w 1459638"/>
                <a:gd name="connsiteY4-682" fmla="*/ 2831 h 2867613"/>
                <a:gd name="connsiteX5-683" fmla="*/ 633411 w 1459638"/>
                <a:gd name="connsiteY5-684" fmla="*/ 52286 h 2867613"/>
                <a:gd name="connsiteX6-685" fmla="*/ 14238 w 1459638"/>
                <a:gd name="connsiteY6-686" fmla="*/ 1124726 h 2867613"/>
                <a:gd name="connsiteX7-687" fmla="*/ 3634 w 1459638"/>
                <a:gd name="connsiteY7-688" fmla="*/ 1205270 h 2867613"/>
                <a:gd name="connsiteX8-689" fmla="*/ 0 w 1459638"/>
                <a:gd name="connsiteY8-690" fmla="*/ 1246260 h 2867613"/>
                <a:gd name="connsiteX9-691" fmla="*/ 0 w 1459638"/>
                <a:gd name="connsiteY9-692" fmla="*/ 2867613 h 2867613"/>
                <a:gd name="connsiteX10-693" fmla="*/ 1459638 w 1459638"/>
                <a:gd name="connsiteY10-694" fmla="*/ 2867613 h 2867613"/>
                <a:gd name="connsiteX11-695" fmla="*/ 1459638 w 1459638"/>
                <a:gd name="connsiteY11-696" fmla="*/ 1246260 h 2867613"/>
                <a:gd name="connsiteX12-697" fmla="*/ 1458385 w 1459638"/>
                <a:gd name="connsiteY12-698" fmla="*/ 1205270 h 2867613"/>
                <a:gd name="connsiteX13-699" fmla="*/ 1445400 w 1459638"/>
                <a:gd name="connsiteY13-700" fmla="*/ 1124726 h 2867613"/>
                <a:gd name="connsiteX14-701" fmla="*/ 826227 w 1459638"/>
                <a:gd name="connsiteY14-702" fmla="*/ 52286 h 2867613"/>
                <a:gd name="connsiteX15-703" fmla="*/ 761776 w 1459638"/>
                <a:gd name="connsiteY15-704" fmla="*/ 2831 h 2867613"/>
                <a:gd name="connsiteX16-705" fmla="*/ 742974 w 1459638"/>
                <a:gd name="connsiteY16-706" fmla="*/ 1520 h 2867613"/>
                <a:gd name="connsiteX17-707" fmla="*/ 738455 w 1459638"/>
                <a:gd name="connsiteY17-708" fmla="*/ 0 h 2867613"/>
                <a:gd name="connsiteX0-709" fmla="*/ 738455 w 1459638"/>
                <a:gd name="connsiteY0-710" fmla="*/ 0 h 2867613"/>
                <a:gd name="connsiteX1-711" fmla="*/ 729819 w 1459638"/>
                <a:gd name="connsiteY1-712" fmla="*/ 602 h 2867613"/>
                <a:gd name="connsiteX2-713" fmla="*/ 721184 w 1459638"/>
                <a:gd name="connsiteY2-714" fmla="*/ 0 h 2867613"/>
                <a:gd name="connsiteX3-715" fmla="*/ 716665 w 1459638"/>
                <a:gd name="connsiteY3-716" fmla="*/ 1520 h 2867613"/>
                <a:gd name="connsiteX4-717" fmla="*/ 697863 w 1459638"/>
                <a:gd name="connsiteY4-718" fmla="*/ 2831 h 2867613"/>
                <a:gd name="connsiteX5-719" fmla="*/ 633411 w 1459638"/>
                <a:gd name="connsiteY5-720" fmla="*/ 52286 h 2867613"/>
                <a:gd name="connsiteX6-721" fmla="*/ 14238 w 1459638"/>
                <a:gd name="connsiteY6-722" fmla="*/ 1124726 h 2867613"/>
                <a:gd name="connsiteX7-723" fmla="*/ 3634 w 1459638"/>
                <a:gd name="connsiteY7-724" fmla="*/ 1205270 h 2867613"/>
                <a:gd name="connsiteX8-725" fmla="*/ 0 w 1459638"/>
                <a:gd name="connsiteY8-726" fmla="*/ 1246260 h 2867613"/>
                <a:gd name="connsiteX9-727" fmla="*/ 0 w 1459638"/>
                <a:gd name="connsiteY9-728" fmla="*/ 2867613 h 2867613"/>
                <a:gd name="connsiteX10-729" fmla="*/ 1459638 w 1459638"/>
                <a:gd name="connsiteY10-730" fmla="*/ 2867613 h 2867613"/>
                <a:gd name="connsiteX11-731" fmla="*/ 1459638 w 1459638"/>
                <a:gd name="connsiteY11-732" fmla="*/ 1246260 h 2867613"/>
                <a:gd name="connsiteX12-733" fmla="*/ 1458385 w 1459638"/>
                <a:gd name="connsiteY12-734" fmla="*/ 1205270 h 2867613"/>
                <a:gd name="connsiteX13-735" fmla="*/ 1445400 w 1459638"/>
                <a:gd name="connsiteY13-736" fmla="*/ 1124726 h 2867613"/>
                <a:gd name="connsiteX14-737" fmla="*/ 826227 w 1459638"/>
                <a:gd name="connsiteY14-738" fmla="*/ 52286 h 2867613"/>
                <a:gd name="connsiteX15-739" fmla="*/ 761776 w 1459638"/>
                <a:gd name="connsiteY15-740" fmla="*/ 2831 h 2867613"/>
                <a:gd name="connsiteX16-741" fmla="*/ 742974 w 1459638"/>
                <a:gd name="connsiteY16-742" fmla="*/ 1520 h 2867613"/>
                <a:gd name="connsiteX17-743" fmla="*/ 738455 w 1459638"/>
                <a:gd name="connsiteY17-744" fmla="*/ 0 h 2867613"/>
                <a:gd name="connsiteX0-745" fmla="*/ 741212 w 1462395"/>
                <a:gd name="connsiteY0-746" fmla="*/ 0 h 2867613"/>
                <a:gd name="connsiteX1-747" fmla="*/ 732576 w 1462395"/>
                <a:gd name="connsiteY1-748" fmla="*/ 602 h 2867613"/>
                <a:gd name="connsiteX2-749" fmla="*/ 723941 w 1462395"/>
                <a:gd name="connsiteY2-750" fmla="*/ 0 h 2867613"/>
                <a:gd name="connsiteX3-751" fmla="*/ 719422 w 1462395"/>
                <a:gd name="connsiteY3-752" fmla="*/ 1520 h 2867613"/>
                <a:gd name="connsiteX4-753" fmla="*/ 700620 w 1462395"/>
                <a:gd name="connsiteY4-754" fmla="*/ 2831 h 2867613"/>
                <a:gd name="connsiteX5-755" fmla="*/ 636168 w 1462395"/>
                <a:gd name="connsiteY5-756" fmla="*/ 52286 h 2867613"/>
                <a:gd name="connsiteX6-757" fmla="*/ 16995 w 1462395"/>
                <a:gd name="connsiteY6-758" fmla="*/ 1124726 h 2867613"/>
                <a:gd name="connsiteX7-759" fmla="*/ 1628 w 1462395"/>
                <a:gd name="connsiteY7-760" fmla="*/ 1205270 h 2867613"/>
                <a:gd name="connsiteX8-761" fmla="*/ 2757 w 1462395"/>
                <a:gd name="connsiteY8-762" fmla="*/ 1246260 h 2867613"/>
                <a:gd name="connsiteX9-763" fmla="*/ 2757 w 1462395"/>
                <a:gd name="connsiteY9-764" fmla="*/ 2867613 h 2867613"/>
                <a:gd name="connsiteX10-765" fmla="*/ 1462395 w 1462395"/>
                <a:gd name="connsiteY10-766" fmla="*/ 2867613 h 2867613"/>
                <a:gd name="connsiteX11-767" fmla="*/ 1462395 w 1462395"/>
                <a:gd name="connsiteY11-768" fmla="*/ 1246260 h 2867613"/>
                <a:gd name="connsiteX12-769" fmla="*/ 1461142 w 1462395"/>
                <a:gd name="connsiteY12-770" fmla="*/ 1205270 h 2867613"/>
                <a:gd name="connsiteX13-771" fmla="*/ 1448157 w 1462395"/>
                <a:gd name="connsiteY13-772" fmla="*/ 1124726 h 2867613"/>
                <a:gd name="connsiteX14-773" fmla="*/ 828984 w 1462395"/>
                <a:gd name="connsiteY14-774" fmla="*/ 52286 h 2867613"/>
                <a:gd name="connsiteX15-775" fmla="*/ 764533 w 1462395"/>
                <a:gd name="connsiteY15-776" fmla="*/ 2831 h 2867613"/>
                <a:gd name="connsiteX16-777" fmla="*/ 745731 w 1462395"/>
                <a:gd name="connsiteY16-778" fmla="*/ 1520 h 2867613"/>
                <a:gd name="connsiteX17-779" fmla="*/ 741212 w 1462395"/>
                <a:gd name="connsiteY17-780" fmla="*/ 0 h 2867613"/>
                <a:gd name="connsiteX0-781" fmla="*/ 739584 w 1460767"/>
                <a:gd name="connsiteY0-782" fmla="*/ 0 h 2867613"/>
                <a:gd name="connsiteX1-783" fmla="*/ 730948 w 1460767"/>
                <a:gd name="connsiteY1-784" fmla="*/ 602 h 2867613"/>
                <a:gd name="connsiteX2-785" fmla="*/ 722313 w 1460767"/>
                <a:gd name="connsiteY2-786" fmla="*/ 0 h 2867613"/>
                <a:gd name="connsiteX3-787" fmla="*/ 717794 w 1460767"/>
                <a:gd name="connsiteY3-788" fmla="*/ 1520 h 2867613"/>
                <a:gd name="connsiteX4-789" fmla="*/ 698992 w 1460767"/>
                <a:gd name="connsiteY4-790" fmla="*/ 2831 h 2867613"/>
                <a:gd name="connsiteX5-791" fmla="*/ 634540 w 1460767"/>
                <a:gd name="connsiteY5-792" fmla="*/ 52286 h 2867613"/>
                <a:gd name="connsiteX6-793" fmla="*/ 15367 w 1460767"/>
                <a:gd name="connsiteY6-794" fmla="*/ 1124726 h 2867613"/>
                <a:gd name="connsiteX7-795" fmla="*/ 0 w 1460767"/>
                <a:gd name="connsiteY7-796" fmla="*/ 1205270 h 2867613"/>
                <a:gd name="connsiteX8-797" fmla="*/ 1129 w 1460767"/>
                <a:gd name="connsiteY8-798" fmla="*/ 1246260 h 2867613"/>
                <a:gd name="connsiteX9-799" fmla="*/ 1129 w 1460767"/>
                <a:gd name="connsiteY9-800" fmla="*/ 2867613 h 2867613"/>
                <a:gd name="connsiteX10-801" fmla="*/ 1460767 w 1460767"/>
                <a:gd name="connsiteY10-802" fmla="*/ 2867613 h 2867613"/>
                <a:gd name="connsiteX11-803" fmla="*/ 1460767 w 1460767"/>
                <a:gd name="connsiteY11-804" fmla="*/ 1246260 h 2867613"/>
                <a:gd name="connsiteX12-805" fmla="*/ 1459514 w 1460767"/>
                <a:gd name="connsiteY12-806" fmla="*/ 1205270 h 2867613"/>
                <a:gd name="connsiteX13-807" fmla="*/ 1446529 w 1460767"/>
                <a:gd name="connsiteY13-808" fmla="*/ 1124726 h 2867613"/>
                <a:gd name="connsiteX14-809" fmla="*/ 827356 w 1460767"/>
                <a:gd name="connsiteY14-810" fmla="*/ 52286 h 2867613"/>
                <a:gd name="connsiteX15-811" fmla="*/ 762905 w 1460767"/>
                <a:gd name="connsiteY15-812" fmla="*/ 2831 h 2867613"/>
                <a:gd name="connsiteX16-813" fmla="*/ 744103 w 1460767"/>
                <a:gd name="connsiteY16-814" fmla="*/ 1520 h 2867613"/>
                <a:gd name="connsiteX17-815" fmla="*/ 739584 w 1460767"/>
                <a:gd name="connsiteY17-816" fmla="*/ 0 h 2867613"/>
                <a:gd name="connsiteX0-817" fmla="*/ 740307 w 1461490"/>
                <a:gd name="connsiteY0-818" fmla="*/ 0 h 2867613"/>
                <a:gd name="connsiteX1-819" fmla="*/ 731671 w 1461490"/>
                <a:gd name="connsiteY1-820" fmla="*/ 602 h 2867613"/>
                <a:gd name="connsiteX2-821" fmla="*/ 723036 w 1461490"/>
                <a:gd name="connsiteY2-822" fmla="*/ 0 h 2867613"/>
                <a:gd name="connsiteX3-823" fmla="*/ 718517 w 1461490"/>
                <a:gd name="connsiteY3-824" fmla="*/ 1520 h 2867613"/>
                <a:gd name="connsiteX4-825" fmla="*/ 699715 w 1461490"/>
                <a:gd name="connsiteY4-826" fmla="*/ 2831 h 2867613"/>
                <a:gd name="connsiteX5-827" fmla="*/ 635263 w 1461490"/>
                <a:gd name="connsiteY5-828" fmla="*/ 52286 h 2867613"/>
                <a:gd name="connsiteX6-829" fmla="*/ 16090 w 1461490"/>
                <a:gd name="connsiteY6-830" fmla="*/ 1124726 h 2867613"/>
                <a:gd name="connsiteX7-831" fmla="*/ 723 w 1461490"/>
                <a:gd name="connsiteY7-832" fmla="*/ 1205270 h 2867613"/>
                <a:gd name="connsiteX8-833" fmla="*/ 1852 w 1461490"/>
                <a:gd name="connsiteY8-834" fmla="*/ 1246260 h 2867613"/>
                <a:gd name="connsiteX9-835" fmla="*/ 1852 w 1461490"/>
                <a:gd name="connsiteY9-836" fmla="*/ 2867613 h 2867613"/>
                <a:gd name="connsiteX10-837" fmla="*/ 1461490 w 1461490"/>
                <a:gd name="connsiteY10-838" fmla="*/ 2867613 h 2867613"/>
                <a:gd name="connsiteX11-839" fmla="*/ 1461490 w 1461490"/>
                <a:gd name="connsiteY11-840" fmla="*/ 1246260 h 2867613"/>
                <a:gd name="connsiteX12-841" fmla="*/ 1460237 w 1461490"/>
                <a:gd name="connsiteY12-842" fmla="*/ 1205270 h 2867613"/>
                <a:gd name="connsiteX13-843" fmla="*/ 1447252 w 1461490"/>
                <a:gd name="connsiteY13-844" fmla="*/ 1124726 h 2867613"/>
                <a:gd name="connsiteX14-845" fmla="*/ 828079 w 1461490"/>
                <a:gd name="connsiteY14-846" fmla="*/ 52286 h 2867613"/>
                <a:gd name="connsiteX15-847" fmla="*/ 763628 w 1461490"/>
                <a:gd name="connsiteY15-848" fmla="*/ 2831 h 2867613"/>
                <a:gd name="connsiteX16-849" fmla="*/ 744826 w 1461490"/>
                <a:gd name="connsiteY16-850" fmla="*/ 1520 h 2867613"/>
                <a:gd name="connsiteX17-851" fmla="*/ 740307 w 1461490"/>
                <a:gd name="connsiteY17-852" fmla="*/ 0 h 28676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461490" h="2867613">
                  <a:moveTo>
                    <a:pt x="740307" y="0"/>
                  </a:moveTo>
                  <a:lnTo>
                    <a:pt x="731671" y="602"/>
                  </a:lnTo>
                  <a:lnTo>
                    <a:pt x="723036" y="0"/>
                  </a:lnTo>
                  <a:lnTo>
                    <a:pt x="718517" y="1520"/>
                  </a:lnTo>
                  <a:lnTo>
                    <a:pt x="699715" y="2831"/>
                  </a:lnTo>
                  <a:cubicBezTo>
                    <a:pt x="673476" y="9862"/>
                    <a:pt x="649919" y="26902"/>
                    <a:pt x="635263" y="52286"/>
                  </a:cubicBezTo>
                  <a:lnTo>
                    <a:pt x="16090" y="1124726"/>
                  </a:lnTo>
                  <a:cubicBezTo>
                    <a:pt x="1435" y="1150109"/>
                    <a:pt x="837" y="1174269"/>
                    <a:pt x="723" y="1205270"/>
                  </a:cubicBezTo>
                  <a:cubicBezTo>
                    <a:pt x="-1282" y="1221314"/>
                    <a:pt x="1476" y="1232597"/>
                    <a:pt x="1852" y="1246260"/>
                  </a:cubicBezTo>
                  <a:lnTo>
                    <a:pt x="1852" y="2867613"/>
                  </a:lnTo>
                  <a:lnTo>
                    <a:pt x="1461490" y="2867613"/>
                  </a:lnTo>
                  <a:lnTo>
                    <a:pt x="1461490" y="1246260"/>
                  </a:lnTo>
                  <a:cubicBezTo>
                    <a:pt x="1461072" y="1232597"/>
                    <a:pt x="1460655" y="1228458"/>
                    <a:pt x="1460237" y="1205270"/>
                  </a:cubicBezTo>
                  <a:cubicBezTo>
                    <a:pt x="1460123" y="1181412"/>
                    <a:pt x="1461907" y="1150109"/>
                    <a:pt x="1447252" y="1124726"/>
                  </a:cubicBezTo>
                  <a:lnTo>
                    <a:pt x="828079" y="52286"/>
                  </a:lnTo>
                  <a:cubicBezTo>
                    <a:pt x="813424" y="26902"/>
                    <a:pt x="789867" y="9862"/>
                    <a:pt x="763628" y="2831"/>
                  </a:cubicBezTo>
                  <a:lnTo>
                    <a:pt x="744826" y="1520"/>
                  </a:lnTo>
                  <a:lnTo>
                    <a:pt x="740307" y="0"/>
                  </a:lnTo>
                  <a:close/>
                </a:path>
              </a:pathLst>
            </a:custGeom>
            <a:gradFill flip="none" rotWithShape="1">
              <a:gsLst>
                <a:gs pos="0">
                  <a:sysClr val="window" lastClr="FFFFFF"/>
                </a:gs>
                <a:gs pos="100000">
                  <a:sysClr val="window" lastClr="FFFFFF">
                    <a:lumMod val="85000"/>
                  </a:sysClr>
                </a:gs>
              </a:gsLst>
              <a:lin ang="2700000" scaled="1"/>
              <a:tileRect/>
            </a:gradFill>
            <a:ln w="19050" cap="flat" cmpd="sng" algn="ctr">
              <a:gradFill flip="none" rotWithShape="1">
                <a:gsLst>
                  <a:gs pos="0">
                    <a:sysClr val="window" lastClr="FFFFFF">
                      <a:lumMod val="85000"/>
                    </a:sysClr>
                  </a:gs>
                  <a:gs pos="100000">
                    <a:sysClr val="window" lastClr="FFFFFF"/>
                  </a:gs>
                </a:gsLst>
                <a:lin ang="2700000" scaled="1"/>
                <a:tileRect/>
              </a:gradFill>
              <a:prstDash val="solid"/>
              <a:miter lim="800000"/>
            </a:ln>
            <a:effectLst>
              <a:outerShdw blurRad="152400" dist="63500" dir="2700000" algn="tl" rotWithShape="0">
                <a:prstClr val="black">
                  <a:alpha val="30000"/>
                </a:prstClr>
              </a:outerShdw>
            </a:effectLst>
          </p:spPr>
          <p:txBody>
            <a:bodyPr wrap="square" rtlCol="0" anchor="ctr">
              <a:noAutofit/>
            </a:bodyPr>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algn="ctr" defTabSz="685800">
                <a:defRPr/>
              </a:pPr>
              <a:endParaRPr lang="zh-CN" altLang="en-US" sz="1015" kern="0" dirty="0">
                <a:solidFill>
                  <a:prstClr val="black">
                    <a:lumMod val="85000"/>
                    <a:lumOff val="15000"/>
                  </a:prstClr>
                </a:solidFill>
                <a:ea typeface="SimSun" panose="02010600030101010101" pitchFamily="2" charset="-122"/>
              </a:endParaRPr>
            </a:p>
          </p:txBody>
        </p:sp>
        <p:pic>
          <p:nvPicPr>
            <p:cNvPr id="96" name="图片 95"/>
            <p:cNvPicPr>
              <a:picLocks noChangeAspect="1"/>
            </p:cNvPicPr>
            <p:nvPr/>
          </p:nvPicPr>
          <p:blipFill rotWithShape="1">
            <a:blip r:embed="rId14">
              <a:extLst>
                <a:ext uri="{BEBA8EAE-BF5A-486C-A8C5-ECC9F3942E4B}">
                  <a14:imgProps xmlns:a14="http://schemas.microsoft.com/office/drawing/2010/main">
                    <a14:imgLayer r:embed="rId15">
                      <a14:imgEffect>
                        <a14:saturation sat="66000"/>
                      </a14:imgEffect>
                    </a14:imgLayer>
                  </a14:imgProps>
                </a:ext>
              </a:extLst>
            </a:blip>
            <a:srcRect t="76775"/>
            <a:stretch>
              <a:fillRect/>
            </a:stretch>
          </p:blipFill>
          <p:spPr>
            <a:xfrm>
              <a:off x="8018039" y="1072437"/>
              <a:ext cx="1870920" cy="155494"/>
            </a:xfrm>
            <a:prstGeom prst="rect">
              <a:avLst/>
            </a:prstGeom>
          </p:spPr>
        </p:pic>
      </p:grpSp>
      <p:pic>
        <p:nvPicPr>
          <p:cNvPr id="97" name="图片 96"/>
          <p:cNvPicPr/>
          <p:nvPr/>
        </p:nvPicPr>
        <p:blipFill>
          <a:blip r:embed="rId16">
            <a:lum bright="-12000"/>
          </a:blip>
          <a:stretch>
            <a:fillRect/>
          </a:stretch>
        </p:blipFill>
        <p:spPr>
          <a:xfrm>
            <a:off x="133350" y="1442085"/>
            <a:ext cx="2736850" cy="2426970"/>
          </a:xfrm>
          <a:prstGeom prst="rect">
            <a:avLst/>
          </a:prstGeom>
        </p:spPr>
      </p:pic>
      <p:grpSp>
        <p:nvGrpSpPr>
          <p:cNvPr id="5" name="Group 195"/>
          <p:cNvGrpSpPr>
            <a:grpSpLocks noChangeAspect="1"/>
          </p:cNvGrpSpPr>
          <p:nvPr/>
        </p:nvGrpSpPr>
        <p:grpSpPr bwMode="auto">
          <a:xfrm>
            <a:off x="3929729" y="4937942"/>
            <a:ext cx="797193" cy="1002653"/>
            <a:chOff x="2980" y="105"/>
            <a:chExt cx="1649" cy="2074"/>
          </a:xfrm>
          <a:solidFill>
            <a:srgbClr val="EEEEEE"/>
          </a:solidFill>
          <a:effectLst>
            <a:reflection blurRad="6350" stA="62000" endPos="90000" dir="5400000" sy="-100000" algn="bl" rotWithShape="0"/>
          </a:effectLst>
          <a:scene3d>
            <a:camera prst="perspectiveAbove">
              <a:rot lat="1199993" lon="0" rev="0"/>
            </a:camera>
            <a:lightRig rig="threePt" dir="t">
              <a:rot lat="0" lon="0" rev="9000000"/>
            </a:lightRig>
          </a:scene3d>
        </p:grpSpPr>
        <p:sp>
          <p:nvSpPr>
            <p:cNvPr id="51" name="Freeform 196"/>
            <p:cNvSpPr/>
            <p:nvPr/>
          </p:nvSpPr>
          <p:spPr bwMode="auto">
            <a:xfrm>
              <a:off x="3549" y="105"/>
              <a:ext cx="470" cy="469"/>
            </a:xfrm>
            <a:custGeom>
              <a:avLst/>
              <a:gdLst>
                <a:gd name="T0" fmla="*/ 79 w 198"/>
                <a:gd name="T1" fmla="*/ 187 h 198"/>
                <a:gd name="T2" fmla="*/ 187 w 198"/>
                <a:gd name="T3" fmla="*/ 120 h 198"/>
                <a:gd name="T4" fmla="*/ 120 w 198"/>
                <a:gd name="T5" fmla="*/ 12 h 198"/>
                <a:gd name="T6" fmla="*/ 12 w 198"/>
                <a:gd name="T7" fmla="*/ 79 h 198"/>
                <a:gd name="T8" fmla="*/ 79 w 198"/>
                <a:gd name="T9" fmla="*/ 187 h 198"/>
              </a:gdLst>
              <a:ahLst/>
              <a:cxnLst>
                <a:cxn ang="0">
                  <a:pos x="T0" y="T1"/>
                </a:cxn>
                <a:cxn ang="0">
                  <a:pos x="T2" y="T3"/>
                </a:cxn>
                <a:cxn ang="0">
                  <a:pos x="T4" y="T5"/>
                </a:cxn>
                <a:cxn ang="0">
                  <a:pos x="T6" y="T7"/>
                </a:cxn>
                <a:cxn ang="0">
                  <a:pos x="T8" y="T9"/>
                </a:cxn>
              </a:cxnLst>
              <a:rect l="0" t="0" r="r" b="b"/>
              <a:pathLst>
                <a:path w="198" h="198">
                  <a:moveTo>
                    <a:pt x="79" y="187"/>
                  </a:moveTo>
                  <a:cubicBezTo>
                    <a:pt x="127" y="198"/>
                    <a:pt x="176" y="168"/>
                    <a:pt x="187" y="120"/>
                  </a:cubicBezTo>
                  <a:cubicBezTo>
                    <a:pt x="198" y="71"/>
                    <a:pt x="168" y="23"/>
                    <a:pt x="120" y="12"/>
                  </a:cubicBezTo>
                  <a:cubicBezTo>
                    <a:pt x="71" y="0"/>
                    <a:pt x="23" y="30"/>
                    <a:pt x="12" y="79"/>
                  </a:cubicBezTo>
                  <a:cubicBezTo>
                    <a:pt x="0" y="127"/>
                    <a:pt x="30" y="176"/>
                    <a:pt x="79" y="187"/>
                  </a:cubicBezTo>
                  <a:close/>
                </a:path>
              </a:pathLst>
            </a:custGeom>
            <a:grpFill/>
            <a:ln>
              <a:noFill/>
            </a:ln>
            <a:sp3d extrusionH="158750">
              <a:extrusionClr>
                <a:sysClr val="window" lastClr="FFFFFF">
                  <a:lumMod val="85000"/>
                </a:sysClr>
              </a:extrusionClr>
            </a:sp3d>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solidFill>
                <a:sym typeface="Arial" panose="020B0604020202020204" pitchFamily="34" charset="0"/>
              </a:endParaRPr>
            </a:p>
          </p:txBody>
        </p:sp>
        <p:sp>
          <p:nvSpPr>
            <p:cNvPr id="52" name="Freeform 197"/>
            <p:cNvSpPr>
              <a:spLocks noEditPoints="1"/>
            </p:cNvSpPr>
            <p:nvPr/>
          </p:nvSpPr>
          <p:spPr bwMode="auto">
            <a:xfrm>
              <a:off x="2980" y="558"/>
              <a:ext cx="1649" cy="1621"/>
            </a:xfrm>
            <a:custGeom>
              <a:avLst/>
              <a:gdLst>
                <a:gd name="T0" fmla="*/ 244 w 695"/>
                <a:gd name="T1" fmla="*/ 499 h 684"/>
                <a:gd name="T2" fmla="*/ 299 w 695"/>
                <a:gd name="T3" fmla="*/ 454 h 684"/>
                <a:gd name="T4" fmla="*/ 298 w 695"/>
                <a:gd name="T5" fmla="*/ 617 h 684"/>
                <a:gd name="T6" fmla="*/ 345 w 695"/>
                <a:gd name="T7" fmla="*/ 684 h 684"/>
                <a:gd name="T8" fmla="*/ 415 w 695"/>
                <a:gd name="T9" fmla="*/ 529 h 684"/>
                <a:gd name="T10" fmla="*/ 306 w 695"/>
                <a:gd name="T11" fmla="*/ 306 h 684"/>
                <a:gd name="T12" fmla="*/ 316 w 695"/>
                <a:gd name="T13" fmla="*/ 155 h 684"/>
                <a:gd name="T14" fmla="*/ 430 w 695"/>
                <a:gd name="T15" fmla="*/ 214 h 684"/>
                <a:gd name="T16" fmla="*/ 481 w 695"/>
                <a:gd name="T17" fmla="*/ 205 h 684"/>
                <a:gd name="T18" fmla="*/ 505 w 695"/>
                <a:gd name="T19" fmla="*/ 226 h 684"/>
                <a:gd name="T20" fmla="*/ 495 w 695"/>
                <a:gd name="T21" fmla="*/ 283 h 684"/>
                <a:gd name="T22" fmla="*/ 614 w 695"/>
                <a:gd name="T23" fmla="*/ 323 h 684"/>
                <a:gd name="T24" fmla="*/ 683 w 695"/>
                <a:gd name="T25" fmla="*/ 144 h 684"/>
                <a:gd name="T26" fmla="*/ 565 w 695"/>
                <a:gd name="T27" fmla="*/ 104 h 684"/>
                <a:gd name="T28" fmla="*/ 543 w 695"/>
                <a:gd name="T29" fmla="*/ 137 h 684"/>
                <a:gd name="T30" fmla="*/ 470 w 695"/>
                <a:gd name="T31" fmla="*/ 140 h 684"/>
                <a:gd name="T32" fmla="*/ 392 w 695"/>
                <a:gd name="T33" fmla="*/ 138 h 684"/>
                <a:gd name="T34" fmla="*/ 335 w 695"/>
                <a:gd name="T35" fmla="*/ 66 h 684"/>
                <a:gd name="T36" fmla="*/ 332 w 695"/>
                <a:gd name="T37" fmla="*/ 58 h 684"/>
                <a:gd name="T38" fmla="*/ 331 w 695"/>
                <a:gd name="T39" fmla="*/ 57 h 684"/>
                <a:gd name="T40" fmla="*/ 331 w 695"/>
                <a:gd name="T41" fmla="*/ 57 h 684"/>
                <a:gd name="T42" fmla="*/ 290 w 695"/>
                <a:gd name="T43" fmla="*/ 2 h 684"/>
                <a:gd name="T44" fmla="*/ 246 w 695"/>
                <a:gd name="T45" fmla="*/ 0 h 684"/>
                <a:gd name="T46" fmla="*/ 81 w 695"/>
                <a:gd name="T47" fmla="*/ 97 h 684"/>
                <a:gd name="T48" fmla="*/ 65 w 695"/>
                <a:gd name="T49" fmla="*/ 262 h 684"/>
                <a:gd name="T50" fmla="*/ 101 w 695"/>
                <a:gd name="T51" fmla="*/ 290 h 684"/>
                <a:gd name="T52" fmla="*/ 125 w 695"/>
                <a:gd name="T53" fmla="*/ 201 h 684"/>
                <a:gd name="T54" fmla="*/ 184 w 695"/>
                <a:gd name="T55" fmla="*/ 78 h 684"/>
                <a:gd name="T56" fmla="*/ 176 w 695"/>
                <a:gd name="T57" fmla="*/ 328 h 684"/>
                <a:gd name="T58" fmla="*/ 153 w 695"/>
                <a:gd name="T59" fmla="*/ 457 h 684"/>
                <a:gd name="T60" fmla="*/ 12 w 695"/>
                <a:gd name="T61" fmla="*/ 640 h 684"/>
                <a:gd name="T62" fmla="*/ 538 w 695"/>
                <a:gd name="T63" fmla="*/ 148 h 684"/>
                <a:gd name="T64" fmla="*/ 511 w 695"/>
                <a:gd name="T65" fmla="*/ 215 h 684"/>
                <a:gd name="T66" fmla="*/ 492 w 695"/>
                <a:gd name="T67" fmla="*/ 200 h 684"/>
                <a:gd name="T68" fmla="*/ 513 w 695"/>
                <a:gd name="T69" fmla="*/ 153 h 684"/>
                <a:gd name="T70" fmla="*/ 538 w 695"/>
                <a:gd name="T71" fmla="*/ 148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5" h="684">
                  <a:moveTo>
                    <a:pt x="78" y="663"/>
                  </a:moveTo>
                  <a:cubicBezTo>
                    <a:pt x="165" y="622"/>
                    <a:pt x="217" y="559"/>
                    <a:pt x="244" y="499"/>
                  </a:cubicBezTo>
                  <a:cubicBezTo>
                    <a:pt x="258" y="468"/>
                    <a:pt x="266" y="438"/>
                    <a:pt x="271" y="411"/>
                  </a:cubicBezTo>
                  <a:cubicBezTo>
                    <a:pt x="282" y="423"/>
                    <a:pt x="292" y="438"/>
                    <a:pt x="299" y="454"/>
                  </a:cubicBezTo>
                  <a:cubicBezTo>
                    <a:pt x="309" y="475"/>
                    <a:pt x="315" y="500"/>
                    <a:pt x="315" y="529"/>
                  </a:cubicBezTo>
                  <a:cubicBezTo>
                    <a:pt x="315" y="554"/>
                    <a:pt x="311" y="583"/>
                    <a:pt x="298" y="617"/>
                  </a:cubicBezTo>
                  <a:cubicBezTo>
                    <a:pt x="289" y="643"/>
                    <a:pt x="303" y="672"/>
                    <a:pt x="329" y="681"/>
                  </a:cubicBezTo>
                  <a:cubicBezTo>
                    <a:pt x="334" y="683"/>
                    <a:pt x="340" y="684"/>
                    <a:pt x="345" y="684"/>
                  </a:cubicBezTo>
                  <a:cubicBezTo>
                    <a:pt x="366" y="684"/>
                    <a:pt x="385" y="671"/>
                    <a:pt x="393" y="651"/>
                  </a:cubicBezTo>
                  <a:cubicBezTo>
                    <a:pt x="408" y="607"/>
                    <a:pt x="415" y="567"/>
                    <a:pt x="415" y="529"/>
                  </a:cubicBezTo>
                  <a:cubicBezTo>
                    <a:pt x="415" y="483"/>
                    <a:pt x="405" y="443"/>
                    <a:pt x="388" y="409"/>
                  </a:cubicBezTo>
                  <a:cubicBezTo>
                    <a:pt x="366" y="362"/>
                    <a:pt x="334" y="329"/>
                    <a:pt x="306" y="306"/>
                  </a:cubicBezTo>
                  <a:cubicBezTo>
                    <a:pt x="306" y="305"/>
                    <a:pt x="306" y="304"/>
                    <a:pt x="306" y="303"/>
                  </a:cubicBezTo>
                  <a:cubicBezTo>
                    <a:pt x="300" y="255"/>
                    <a:pt x="307" y="202"/>
                    <a:pt x="316" y="155"/>
                  </a:cubicBezTo>
                  <a:cubicBezTo>
                    <a:pt x="327" y="168"/>
                    <a:pt x="340" y="181"/>
                    <a:pt x="356" y="191"/>
                  </a:cubicBezTo>
                  <a:cubicBezTo>
                    <a:pt x="376" y="205"/>
                    <a:pt x="402" y="214"/>
                    <a:pt x="430" y="214"/>
                  </a:cubicBezTo>
                  <a:cubicBezTo>
                    <a:pt x="430" y="214"/>
                    <a:pt x="430" y="214"/>
                    <a:pt x="430" y="214"/>
                  </a:cubicBezTo>
                  <a:cubicBezTo>
                    <a:pt x="447" y="214"/>
                    <a:pt x="463" y="211"/>
                    <a:pt x="481" y="205"/>
                  </a:cubicBezTo>
                  <a:cubicBezTo>
                    <a:pt x="485" y="213"/>
                    <a:pt x="492" y="219"/>
                    <a:pt x="501" y="224"/>
                  </a:cubicBezTo>
                  <a:cubicBezTo>
                    <a:pt x="503" y="224"/>
                    <a:pt x="504" y="225"/>
                    <a:pt x="505" y="226"/>
                  </a:cubicBezTo>
                  <a:cubicBezTo>
                    <a:pt x="488" y="262"/>
                    <a:pt x="488" y="262"/>
                    <a:pt x="488" y="262"/>
                  </a:cubicBezTo>
                  <a:cubicBezTo>
                    <a:pt x="484" y="270"/>
                    <a:pt x="487" y="279"/>
                    <a:pt x="495" y="283"/>
                  </a:cubicBezTo>
                  <a:cubicBezTo>
                    <a:pt x="592" y="330"/>
                    <a:pt x="592" y="330"/>
                    <a:pt x="592" y="330"/>
                  </a:cubicBezTo>
                  <a:cubicBezTo>
                    <a:pt x="600" y="334"/>
                    <a:pt x="610" y="331"/>
                    <a:pt x="614" y="323"/>
                  </a:cubicBezTo>
                  <a:cubicBezTo>
                    <a:pt x="691" y="165"/>
                    <a:pt x="691" y="165"/>
                    <a:pt x="691" y="165"/>
                  </a:cubicBezTo>
                  <a:cubicBezTo>
                    <a:pt x="695" y="157"/>
                    <a:pt x="691" y="147"/>
                    <a:pt x="683" y="144"/>
                  </a:cubicBezTo>
                  <a:cubicBezTo>
                    <a:pt x="586" y="96"/>
                    <a:pt x="586" y="96"/>
                    <a:pt x="586" y="96"/>
                  </a:cubicBezTo>
                  <a:cubicBezTo>
                    <a:pt x="578" y="92"/>
                    <a:pt x="569" y="96"/>
                    <a:pt x="565" y="104"/>
                  </a:cubicBezTo>
                  <a:cubicBezTo>
                    <a:pt x="547" y="140"/>
                    <a:pt x="547" y="140"/>
                    <a:pt x="547" y="140"/>
                  </a:cubicBezTo>
                  <a:cubicBezTo>
                    <a:pt x="546" y="139"/>
                    <a:pt x="545" y="138"/>
                    <a:pt x="543" y="137"/>
                  </a:cubicBezTo>
                  <a:cubicBezTo>
                    <a:pt x="528" y="130"/>
                    <a:pt x="512" y="131"/>
                    <a:pt x="498" y="139"/>
                  </a:cubicBezTo>
                  <a:cubicBezTo>
                    <a:pt x="490" y="135"/>
                    <a:pt x="479" y="135"/>
                    <a:pt x="470" y="140"/>
                  </a:cubicBezTo>
                  <a:cubicBezTo>
                    <a:pt x="454" y="148"/>
                    <a:pt x="441" y="150"/>
                    <a:pt x="430" y="150"/>
                  </a:cubicBezTo>
                  <a:cubicBezTo>
                    <a:pt x="416" y="150"/>
                    <a:pt x="404" y="146"/>
                    <a:pt x="392" y="138"/>
                  </a:cubicBezTo>
                  <a:cubicBezTo>
                    <a:pt x="374" y="126"/>
                    <a:pt x="358" y="106"/>
                    <a:pt x="347" y="88"/>
                  </a:cubicBezTo>
                  <a:cubicBezTo>
                    <a:pt x="342" y="79"/>
                    <a:pt x="338" y="71"/>
                    <a:pt x="335" y="66"/>
                  </a:cubicBezTo>
                  <a:cubicBezTo>
                    <a:pt x="334" y="63"/>
                    <a:pt x="333" y="61"/>
                    <a:pt x="332" y="59"/>
                  </a:cubicBezTo>
                  <a:cubicBezTo>
                    <a:pt x="332" y="58"/>
                    <a:pt x="332" y="58"/>
                    <a:pt x="332" y="58"/>
                  </a:cubicBezTo>
                  <a:cubicBezTo>
                    <a:pt x="331" y="57"/>
                    <a:pt x="331" y="57"/>
                    <a:pt x="331" y="57"/>
                  </a:cubicBezTo>
                  <a:cubicBezTo>
                    <a:pt x="331" y="57"/>
                    <a:pt x="331" y="57"/>
                    <a:pt x="331" y="57"/>
                  </a:cubicBezTo>
                  <a:cubicBezTo>
                    <a:pt x="331" y="57"/>
                    <a:pt x="331" y="57"/>
                    <a:pt x="331" y="57"/>
                  </a:cubicBezTo>
                  <a:cubicBezTo>
                    <a:pt x="331" y="57"/>
                    <a:pt x="331" y="57"/>
                    <a:pt x="331" y="57"/>
                  </a:cubicBezTo>
                  <a:cubicBezTo>
                    <a:pt x="331" y="56"/>
                    <a:pt x="330" y="55"/>
                    <a:pt x="330" y="54"/>
                  </a:cubicBezTo>
                  <a:cubicBezTo>
                    <a:pt x="325" y="29"/>
                    <a:pt x="311" y="8"/>
                    <a:pt x="290" y="2"/>
                  </a:cubicBezTo>
                  <a:cubicBezTo>
                    <a:pt x="282" y="0"/>
                    <a:pt x="272" y="0"/>
                    <a:pt x="263" y="1"/>
                  </a:cubicBezTo>
                  <a:cubicBezTo>
                    <a:pt x="258" y="1"/>
                    <a:pt x="253" y="0"/>
                    <a:pt x="246" y="0"/>
                  </a:cubicBezTo>
                  <a:cubicBezTo>
                    <a:pt x="218" y="1"/>
                    <a:pt x="173" y="5"/>
                    <a:pt x="132" y="34"/>
                  </a:cubicBezTo>
                  <a:cubicBezTo>
                    <a:pt x="112" y="49"/>
                    <a:pt x="93" y="70"/>
                    <a:pt x="81" y="97"/>
                  </a:cubicBezTo>
                  <a:cubicBezTo>
                    <a:pt x="68" y="125"/>
                    <a:pt x="61" y="160"/>
                    <a:pt x="61" y="201"/>
                  </a:cubicBezTo>
                  <a:cubicBezTo>
                    <a:pt x="61" y="220"/>
                    <a:pt x="62" y="240"/>
                    <a:pt x="65" y="262"/>
                  </a:cubicBezTo>
                  <a:cubicBezTo>
                    <a:pt x="67" y="278"/>
                    <a:pt x="81" y="290"/>
                    <a:pt x="97" y="290"/>
                  </a:cubicBezTo>
                  <a:cubicBezTo>
                    <a:pt x="98" y="290"/>
                    <a:pt x="100" y="290"/>
                    <a:pt x="101" y="290"/>
                  </a:cubicBezTo>
                  <a:cubicBezTo>
                    <a:pt x="119" y="287"/>
                    <a:pt x="131" y="271"/>
                    <a:pt x="129" y="253"/>
                  </a:cubicBezTo>
                  <a:cubicBezTo>
                    <a:pt x="126" y="234"/>
                    <a:pt x="125" y="217"/>
                    <a:pt x="125" y="201"/>
                  </a:cubicBezTo>
                  <a:cubicBezTo>
                    <a:pt x="125" y="167"/>
                    <a:pt x="130" y="142"/>
                    <a:pt x="139" y="124"/>
                  </a:cubicBezTo>
                  <a:cubicBezTo>
                    <a:pt x="150" y="100"/>
                    <a:pt x="166" y="86"/>
                    <a:pt x="184" y="78"/>
                  </a:cubicBezTo>
                  <a:cubicBezTo>
                    <a:pt x="159" y="155"/>
                    <a:pt x="153" y="207"/>
                    <a:pt x="163" y="293"/>
                  </a:cubicBezTo>
                  <a:cubicBezTo>
                    <a:pt x="166" y="308"/>
                    <a:pt x="171" y="319"/>
                    <a:pt x="176" y="328"/>
                  </a:cubicBezTo>
                  <a:cubicBezTo>
                    <a:pt x="177" y="333"/>
                    <a:pt x="177" y="338"/>
                    <a:pt x="177" y="345"/>
                  </a:cubicBezTo>
                  <a:cubicBezTo>
                    <a:pt x="177" y="372"/>
                    <a:pt x="173" y="415"/>
                    <a:pt x="153" y="457"/>
                  </a:cubicBezTo>
                  <a:cubicBezTo>
                    <a:pt x="133" y="499"/>
                    <a:pt x="100" y="541"/>
                    <a:pt x="35" y="573"/>
                  </a:cubicBezTo>
                  <a:cubicBezTo>
                    <a:pt x="10" y="585"/>
                    <a:pt x="0" y="615"/>
                    <a:pt x="12" y="640"/>
                  </a:cubicBezTo>
                  <a:cubicBezTo>
                    <a:pt x="24" y="664"/>
                    <a:pt x="53" y="675"/>
                    <a:pt x="78" y="663"/>
                  </a:cubicBezTo>
                  <a:close/>
                  <a:moveTo>
                    <a:pt x="538" y="148"/>
                  </a:moveTo>
                  <a:cubicBezTo>
                    <a:pt x="539" y="149"/>
                    <a:pt x="541" y="150"/>
                    <a:pt x="542" y="151"/>
                  </a:cubicBezTo>
                  <a:cubicBezTo>
                    <a:pt x="511" y="215"/>
                    <a:pt x="511" y="215"/>
                    <a:pt x="511" y="215"/>
                  </a:cubicBezTo>
                  <a:cubicBezTo>
                    <a:pt x="509" y="214"/>
                    <a:pt x="508" y="214"/>
                    <a:pt x="506" y="213"/>
                  </a:cubicBezTo>
                  <a:cubicBezTo>
                    <a:pt x="500" y="210"/>
                    <a:pt x="495" y="205"/>
                    <a:pt x="492" y="200"/>
                  </a:cubicBezTo>
                  <a:cubicBezTo>
                    <a:pt x="494" y="199"/>
                    <a:pt x="497" y="198"/>
                    <a:pt x="499" y="196"/>
                  </a:cubicBezTo>
                  <a:cubicBezTo>
                    <a:pt x="515" y="188"/>
                    <a:pt x="521" y="169"/>
                    <a:pt x="513" y="153"/>
                  </a:cubicBezTo>
                  <a:cubicBezTo>
                    <a:pt x="512" y="151"/>
                    <a:pt x="511" y="149"/>
                    <a:pt x="509" y="147"/>
                  </a:cubicBezTo>
                  <a:cubicBezTo>
                    <a:pt x="518" y="144"/>
                    <a:pt x="529" y="144"/>
                    <a:pt x="538" y="148"/>
                  </a:cubicBezTo>
                  <a:close/>
                </a:path>
              </a:pathLst>
            </a:custGeom>
            <a:grpFill/>
            <a:ln>
              <a:noFill/>
            </a:ln>
            <a:sp3d extrusionH="158750">
              <a:extrusionClr>
                <a:sysClr val="window" lastClr="FFFFFF">
                  <a:lumMod val="85000"/>
                </a:sysClr>
              </a:extrusionClr>
            </a:sp3d>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defTabSz="685800">
                <a:defRPr/>
              </a:pPr>
              <a:endParaRPr lang="zh-CN" altLang="en-US" sz="1015" kern="0">
                <a:solidFill>
                  <a:prstClr val="black"/>
                </a:solidFill>
                <a:sym typeface="Arial" panose="020B0604020202020204" pitchFamily="34" charset="0"/>
              </a:endParaRPr>
            </a:p>
          </p:txBody>
        </p:sp>
      </p:grpSp>
      <p:sp>
        <p:nvSpPr>
          <p:cNvPr id="98" name="TextBox 31"/>
          <p:cNvSpPr txBox="1"/>
          <p:nvPr>
            <p:custDataLst>
              <p:tags r:id="rId1"/>
            </p:custDataLst>
          </p:nvPr>
        </p:nvSpPr>
        <p:spPr>
          <a:xfrm>
            <a:off x="271780" y="4669790"/>
            <a:ext cx="3216275" cy="1291590"/>
          </a:xfrm>
          <a:prstGeom prst="rect">
            <a:avLst/>
          </a:prstGeom>
          <a:noFill/>
        </p:spPr>
        <p:txBody>
          <a:bodyPr wrap="square" rtlCol="0">
            <a:spAutoFit/>
          </a:bodyPr>
          <a:lstStyle/>
          <a:p>
            <a:pPr indent="0" algn="l">
              <a:buNone/>
            </a:pPr>
            <a:r>
              <a:rPr lang="en-US" altLang="zh-CN" sz="1300" dirty="0">
                <a:solidFill>
                  <a:schemeClr val="tx1">
                    <a:lumMod val="75000"/>
                    <a:lumOff val="25000"/>
                  </a:schemeClr>
                </a:solidFill>
                <a:latin typeface="Times New Roman" panose="02020603050405020304" pitchFamily="18" charset="0"/>
                <a:cs typeface="Times New Roman" panose="02020603050405020304" pitchFamily="18" charset="0"/>
              </a:rPr>
              <a:t>Adopt flexible staffing + data-driven scheduling to manage peak demand</a:t>
            </a:r>
          </a:p>
          <a:p>
            <a:pPr indent="0" algn="l">
              <a:buNone/>
            </a:pPr>
            <a:r>
              <a:rPr lang="en-US" altLang="zh-CN" sz="1300" dirty="0">
                <a:solidFill>
                  <a:schemeClr val="tx1">
                    <a:lumMod val="75000"/>
                    <a:lumOff val="25000"/>
                  </a:schemeClr>
                </a:solidFill>
                <a:latin typeface="Times New Roman" panose="02020603050405020304" pitchFamily="18" charset="0"/>
                <a:cs typeface="Times New Roman" panose="02020603050405020304" pitchFamily="18" charset="0"/>
              </a:rPr>
              <a:t>Invest in financial and workforce systems to control costs and support growth</a:t>
            </a:r>
          </a:p>
          <a:p>
            <a:pPr indent="0" algn="l">
              <a:buNone/>
            </a:pPr>
            <a:r>
              <a:rPr lang="en-US" altLang="zh-CN" sz="1300" dirty="0">
                <a:solidFill>
                  <a:schemeClr val="tx1">
                    <a:lumMod val="75000"/>
                    <a:lumOff val="25000"/>
                  </a:schemeClr>
                </a:solidFill>
                <a:latin typeface="Times New Roman" panose="02020603050405020304" pitchFamily="18" charset="0"/>
                <a:cs typeface="Times New Roman" panose="02020603050405020304" pitchFamily="18" charset="0"/>
              </a:rPr>
              <a:t>Implement retention programs to reduce driver turnover and maintain service quality</a:t>
            </a:r>
          </a:p>
        </p:txBody>
      </p:sp>
      <p:sp>
        <p:nvSpPr>
          <p:cNvPr id="99" name="TextBox 32"/>
          <p:cNvSpPr txBox="1"/>
          <p:nvPr>
            <p:custDataLst>
              <p:tags r:id="rId2"/>
            </p:custDataLst>
          </p:nvPr>
        </p:nvSpPr>
        <p:spPr>
          <a:xfrm>
            <a:off x="269875" y="4314825"/>
            <a:ext cx="2947670" cy="368300"/>
          </a:xfrm>
          <a:prstGeom prst="rect">
            <a:avLst/>
          </a:prstGeom>
          <a:noFill/>
        </p:spPr>
        <p:txBody>
          <a:bodyPr wrap="square" rtlCol="0">
            <a:spAutoFit/>
          </a:bodyPr>
          <a:lstStyle/>
          <a:p>
            <a:pPr indent="0" algn="l">
              <a:buNone/>
            </a:pPr>
            <a:r>
              <a:rPr lang="en-US" altLang="zh-CN" b="1" dirty="0">
                <a:solidFill>
                  <a:srgbClr val="3C536F"/>
                </a:solidFill>
                <a:latin typeface="Times New Roman" panose="02020603050405020304" pitchFamily="18" charset="0"/>
                <a:cs typeface="Times New Roman" panose="02020603050405020304" pitchFamily="18" charset="0"/>
              </a:rPr>
              <a:t>Operational Optimization</a:t>
            </a:r>
          </a:p>
        </p:txBody>
      </p:sp>
      <p:sp>
        <p:nvSpPr>
          <p:cNvPr id="100" name="TextBox 31"/>
          <p:cNvSpPr txBox="1"/>
          <p:nvPr>
            <p:custDataLst>
              <p:tags r:id="rId3"/>
            </p:custDataLst>
          </p:nvPr>
        </p:nvSpPr>
        <p:spPr>
          <a:xfrm>
            <a:off x="2965450" y="3088005"/>
            <a:ext cx="2881630" cy="1491615"/>
          </a:xfrm>
          <a:prstGeom prst="rect">
            <a:avLst/>
          </a:prstGeom>
          <a:noFill/>
        </p:spPr>
        <p:txBody>
          <a:bodyPr wrap="square" rtlCol="0">
            <a:spAutoFit/>
          </a:bodyPr>
          <a:lstStyle/>
          <a:p>
            <a:pPr indent="0" algn="l">
              <a:buNone/>
            </a:pPr>
            <a:r>
              <a:rPr lang="en-US" altLang="zh-CN" sz="1300" dirty="0">
                <a:solidFill>
                  <a:schemeClr val="tx1">
                    <a:lumMod val="75000"/>
                    <a:lumOff val="25000"/>
                  </a:schemeClr>
                </a:solidFill>
                <a:latin typeface="Times New Roman" panose="02020603050405020304" pitchFamily="18" charset="0"/>
                <a:cs typeface="Times New Roman" panose="02020603050405020304" pitchFamily="18" charset="0"/>
              </a:rPr>
              <a:t>Transition to electric vehicles to lower fuel costs and carbon footprint</a:t>
            </a:r>
          </a:p>
          <a:p>
            <a:pPr indent="0" algn="l">
              <a:buNone/>
            </a:pPr>
            <a:r>
              <a:rPr lang="en-US" altLang="zh-CN" sz="1300" dirty="0">
                <a:solidFill>
                  <a:schemeClr val="tx1">
                    <a:lumMod val="75000"/>
                    <a:lumOff val="25000"/>
                  </a:schemeClr>
                </a:solidFill>
                <a:latin typeface="Times New Roman" panose="02020603050405020304" pitchFamily="18" charset="0"/>
                <a:cs typeface="Times New Roman" panose="02020603050405020304" pitchFamily="18" charset="0"/>
              </a:rPr>
              <a:t>Leverage EV tax incentives and reduced maintenance costs to enhance ROI</a:t>
            </a:r>
          </a:p>
          <a:p>
            <a:pPr indent="0" algn="l">
              <a:buNone/>
            </a:pPr>
            <a:r>
              <a:rPr lang="en-US" altLang="zh-CN" sz="1300" dirty="0">
                <a:solidFill>
                  <a:schemeClr val="tx1">
                    <a:lumMod val="75000"/>
                    <a:lumOff val="25000"/>
                  </a:schemeClr>
                </a:solidFill>
                <a:latin typeface="Times New Roman" panose="02020603050405020304" pitchFamily="18" charset="0"/>
                <a:cs typeface="Times New Roman" panose="02020603050405020304" pitchFamily="18" charset="0"/>
              </a:rPr>
              <a:t>Strengthen brand appeal to eco-conscious customers and enterprise partners</a:t>
            </a:r>
          </a:p>
        </p:txBody>
      </p:sp>
      <p:sp>
        <p:nvSpPr>
          <p:cNvPr id="101" name="TextBox 32"/>
          <p:cNvSpPr txBox="1"/>
          <p:nvPr>
            <p:custDataLst>
              <p:tags r:id="rId4"/>
            </p:custDataLst>
          </p:nvPr>
        </p:nvSpPr>
        <p:spPr>
          <a:xfrm>
            <a:off x="2963545" y="2733040"/>
            <a:ext cx="3066415" cy="369332"/>
          </a:xfrm>
          <a:prstGeom prst="rect">
            <a:avLst/>
          </a:prstGeom>
          <a:noFill/>
        </p:spPr>
        <p:txBody>
          <a:bodyPr wrap="square" rtlCol="0">
            <a:spAutoFit/>
          </a:bodyPr>
          <a:lstStyle/>
          <a:p>
            <a:r>
              <a:rPr lang="en-US" altLang="zh-CN" b="1" dirty="0">
                <a:solidFill>
                  <a:srgbClr val="3C536F"/>
                </a:solidFill>
                <a:latin typeface="Times New Roman" panose="02020603050405020304" pitchFamily="18" charset="0"/>
                <a:cs typeface="Times New Roman" panose="02020603050405020304" pitchFamily="18" charset="0"/>
                <a:sym typeface="+mn-ea"/>
              </a:rPr>
              <a:t>Eco-friendly Transition</a:t>
            </a:r>
          </a:p>
        </p:txBody>
      </p:sp>
      <p:sp>
        <p:nvSpPr>
          <p:cNvPr id="105" name="TextBox 31"/>
          <p:cNvSpPr txBox="1"/>
          <p:nvPr>
            <p:custDataLst>
              <p:tags r:id="rId5"/>
            </p:custDataLst>
          </p:nvPr>
        </p:nvSpPr>
        <p:spPr>
          <a:xfrm>
            <a:off x="5688330" y="2267585"/>
            <a:ext cx="3462020" cy="1410970"/>
          </a:xfrm>
          <a:prstGeom prst="rect">
            <a:avLst/>
          </a:prstGeom>
          <a:noFill/>
        </p:spPr>
        <p:txBody>
          <a:bodyPr wrap="square" rtlCol="0">
            <a:spAutoFit/>
          </a:bodyPr>
          <a:lstStyle/>
          <a:p>
            <a:pPr indent="0" algn="l">
              <a:lnSpc>
                <a:spcPct val="110000"/>
              </a:lnSpc>
              <a:buNone/>
            </a:pPr>
            <a:r>
              <a:rPr lang="en-US" altLang="zh-CN" sz="1300" dirty="0">
                <a:solidFill>
                  <a:schemeClr val="tx1">
                    <a:lumMod val="75000"/>
                    <a:lumOff val="25000"/>
                  </a:schemeClr>
                </a:solidFill>
                <a:latin typeface="Times New Roman" panose="02020603050405020304" pitchFamily="18" charset="0"/>
                <a:cs typeface="Times New Roman" panose="02020603050405020304" pitchFamily="18" charset="0"/>
              </a:rPr>
              <a:t>Expand FedEx-designated delivery routes, especially in high-volume suburban/urban zones</a:t>
            </a:r>
          </a:p>
          <a:p>
            <a:pPr indent="0" algn="l">
              <a:lnSpc>
                <a:spcPct val="110000"/>
              </a:lnSpc>
              <a:buNone/>
            </a:pPr>
            <a:r>
              <a:rPr lang="en-US" altLang="zh-CN" sz="1300" dirty="0">
                <a:solidFill>
                  <a:schemeClr val="tx1">
                    <a:lumMod val="75000"/>
                    <a:lumOff val="25000"/>
                  </a:schemeClr>
                </a:solidFill>
                <a:latin typeface="Times New Roman" panose="02020603050405020304" pitchFamily="18" charset="0"/>
                <a:cs typeface="Times New Roman" panose="02020603050405020304" pitchFamily="18" charset="0"/>
              </a:rPr>
              <a:t>Pursue new contracts with e-commerce platforms and retailers</a:t>
            </a:r>
          </a:p>
          <a:p>
            <a:pPr indent="0" algn="l">
              <a:lnSpc>
                <a:spcPct val="110000"/>
              </a:lnSpc>
              <a:buNone/>
            </a:pPr>
            <a:r>
              <a:rPr lang="en-US" altLang="zh-CN" sz="1300" dirty="0">
                <a:solidFill>
                  <a:schemeClr val="tx1">
                    <a:lumMod val="75000"/>
                    <a:lumOff val="25000"/>
                  </a:schemeClr>
                </a:solidFill>
                <a:latin typeface="Times New Roman" panose="02020603050405020304" pitchFamily="18" charset="0"/>
                <a:cs typeface="Times New Roman" panose="02020603050405020304" pitchFamily="18" charset="0"/>
              </a:rPr>
              <a:t>Explore entry into long-haul logistics to complement last-mile network</a:t>
            </a:r>
          </a:p>
        </p:txBody>
      </p:sp>
      <p:sp>
        <p:nvSpPr>
          <p:cNvPr id="106" name="TextBox 32"/>
          <p:cNvSpPr txBox="1"/>
          <p:nvPr>
            <p:custDataLst>
              <p:tags r:id="rId6"/>
            </p:custDataLst>
          </p:nvPr>
        </p:nvSpPr>
        <p:spPr>
          <a:xfrm>
            <a:off x="5658822" y="1911273"/>
            <a:ext cx="3961765" cy="369332"/>
          </a:xfrm>
          <a:prstGeom prst="rect">
            <a:avLst/>
          </a:prstGeom>
          <a:noFill/>
        </p:spPr>
        <p:txBody>
          <a:bodyPr wrap="square" rtlCol="0">
            <a:spAutoFit/>
          </a:bodyPr>
          <a:lstStyle/>
          <a:p>
            <a:r>
              <a:rPr lang="en" altLang="zh-CN" b="1" dirty="0">
                <a:solidFill>
                  <a:srgbClr val="3C536F"/>
                </a:solidFill>
                <a:latin typeface="Times New Roman" panose="02020603050405020304" pitchFamily="18" charset="0"/>
                <a:cs typeface="Times New Roman" panose="02020603050405020304" pitchFamily="18" charset="0"/>
              </a:rPr>
              <a:t>Expansion of Delivery Routes</a:t>
            </a:r>
            <a:endParaRPr lang="en-US" altLang="zh-CN" b="1" dirty="0">
              <a:solidFill>
                <a:srgbClr val="3C536F"/>
              </a:solidFill>
              <a:latin typeface="Times New Roman" panose="02020603050405020304" pitchFamily="18" charset="0"/>
              <a:cs typeface="Times New Roman" panose="02020603050405020304" pitchFamily="18" charset="0"/>
            </a:endParaRPr>
          </a:p>
        </p:txBody>
      </p:sp>
      <p:sp>
        <p:nvSpPr>
          <p:cNvPr id="108" name="TextBox 31"/>
          <p:cNvSpPr txBox="1"/>
          <p:nvPr>
            <p:custDataLst>
              <p:tags r:id="rId7"/>
            </p:custDataLst>
          </p:nvPr>
        </p:nvSpPr>
        <p:spPr>
          <a:xfrm>
            <a:off x="9150350" y="1589405"/>
            <a:ext cx="3034665" cy="2056910"/>
          </a:xfrm>
          <a:prstGeom prst="rect">
            <a:avLst/>
          </a:prstGeom>
          <a:noFill/>
        </p:spPr>
        <p:txBody>
          <a:bodyPr wrap="square" rtlCol="0">
            <a:spAutoFit/>
          </a:bodyPr>
          <a:lstStyle/>
          <a:p>
            <a:pPr indent="0" algn="l">
              <a:lnSpc>
                <a:spcPct val="110000"/>
              </a:lnSpc>
              <a:buNone/>
            </a:pPr>
            <a:r>
              <a:rPr lang="en-US" altLang="zh-CN" sz="1300" dirty="0">
                <a:solidFill>
                  <a:schemeClr val="tx1">
                    <a:lumMod val="75000"/>
                    <a:lumOff val="25000"/>
                  </a:schemeClr>
                </a:solidFill>
                <a:latin typeface="Times New Roman" panose="02020603050405020304" pitchFamily="18" charset="0"/>
                <a:cs typeface="Times New Roman" panose="02020603050405020304" pitchFamily="18" charset="0"/>
              </a:rPr>
              <a:t>Develop AI-powered logistics tools for route optimization and predictive maintenance</a:t>
            </a:r>
          </a:p>
          <a:p>
            <a:pPr indent="0" algn="l">
              <a:lnSpc>
                <a:spcPct val="110000"/>
              </a:lnSpc>
              <a:buNone/>
            </a:pPr>
            <a:r>
              <a:rPr lang="en-US" altLang="zh-CN" sz="1300" dirty="0">
                <a:solidFill>
                  <a:schemeClr val="tx1">
                    <a:lumMod val="75000"/>
                    <a:lumOff val="25000"/>
                  </a:schemeClr>
                </a:solidFill>
                <a:latin typeface="Times New Roman" panose="02020603050405020304" pitchFamily="18" charset="0"/>
                <a:cs typeface="Times New Roman" panose="02020603050405020304" pitchFamily="18" charset="0"/>
              </a:rPr>
              <a:t>Gradually integrate autonomous vehicle solutions to reduce costs and improve scalability </a:t>
            </a:r>
          </a:p>
          <a:p>
            <a:pPr indent="0" algn="l">
              <a:lnSpc>
                <a:spcPct val="110000"/>
              </a:lnSpc>
              <a:buNone/>
            </a:pPr>
            <a:r>
              <a:rPr lang="en-US" altLang="zh-CN" sz="1300" dirty="0">
                <a:solidFill>
                  <a:schemeClr val="tx1">
                    <a:lumMod val="75000"/>
                    <a:lumOff val="25000"/>
                  </a:schemeClr>
                </a:solidFill>
                <a:latin typeface="Times New Roman" panose="02020603050405020304" pitchFamily="18" charset="0"/>
                <a:cs typeface="Times New Roman" panose="02020603050405020304" pitchFamily="18" charset="0"/>
              </a:rPr>
              <a:t>Leverage data and analytics for fleet utilization and operational decision-making </a:t>
            </a:r>
          </a:p>
        </p:txBody>
      </p:sp>
      <p:sp>
        <p:nvSpPr>
          <p:cNvPr id="109" name="TextBox 32"/>
          <p:cNvSpPr txBox="1"/>
          <p:nvPr>
            <p:custDataLst>
              <p:tags r:id="rId8"/>
            </p:custDataLst>
          </p:nvPr>
        </p:nvSpPr>
        <p:spPr>
          <a:xfrm>
            <a:off x="9138920" y="1254125"/>
            <a:ext cx="3240405" cy="368300"/>
          </a:xfrm>
          <a:prstGeom prst="rect">
            <a:avLst/>
          </a:prstGeom>
          <a:noFill/>
        </p:spPr>
        <p:txBody>
          <a:bodyPr wrap="square" rtlCol="0">
            <a:spAutoFit/>
          </a:bodyPr>
          <a:lstStyle/>
          <a:p>
            <a:pPr indent="0" algn="l">
              <a:buNone/>
            </a:pPr>
            <a:r>
              <a:rPr lang="en-US" altLang="zh-CN" b="1" dirty="0">
                <a:solidFill>
                  <a:srgbClr val="3C536F"/>
                </a:solidFill>
                <a:latin typeface="Times New Roman" panose="02020603050405020304" pitchFamily="18" charset="0"/>
                <a:cs typeface="Times New Roman" panose="02020603050405020304" pitchFamily="18" charset="0"/>
              </a:rPr>
              <a:t>Technology &amp; Automation</a:t>
            </a:r>
          </a:p>
        </p:txBody>
      </p:sp>
      <p:sp>
        <p:nvSpPr>
          <p:cNvPr id="3" name="Text Box 2"/>
          <p:cNvSpPr txBox="1"/>
          <p:nvPr/>
        </p:nvSpPr>
        <p:spPr>
          <a:xfrm>
            <a:off x="368300" y="3832225"/>
            <a:ext cx="4064000" cy="460375"/>
          </a:xfrm>
          <a:prstGeom prst="rect">
            <a:avLst/>
          </a:prstGeom>
          <a:noFill/>
          <a:effectLst/>
        </p:spPr>
        <p:txBody>
          <a:bodyPr wrap="square" rtlCol="0">
            <a:spAutoFit/>
            <a:scene3d>
              <a:camera prst="orthographicFront"/>
              <a:lightRig rig="soft" dir="t">
                <a:rot lat="0" lon="0" rev="15600000"/>
              </a:lightRig>
            </a:scene3d>
            <a:sp3d extrusionH="57150" prstMaterial="softEdge">
              <a:bevelT w="25400" h="38100"/>
            </a:sp3d>
          </a:bodyPr>
          <a:lstStyle/>
          <a:p>
            <a:r>
              <a:rPr lang="en-US" altLang="zh-CN" sz="2400" b="1" i="1" dirty="0">
                <a:solidFill>
                  <a:schemeClr val="accent4"/>
                </a:solidFill>
                <a:latin typeface="Times New Roman" panose="02020603050405020304" pitchFamily="18" charset="0"/>
                <a:cs typeface="Times New Roman" panose="02020603050405020304" pitchFamily="18" charset="0"/>
              </a:rPr>
              <a:t>Our</a:t>
            </a:r>
            <a:r>
              <a:rPr lang="zh-CN" altLang="en-US" sz="2400" b="1" i="1" dirty="0">
                <a:solidFill>
                  <a:schemeClr val="accent4"/>
                </a:solidFill>
                <a:latin typeface="Times New Roman" panose="02020603050405020304" pitchFamily="18" charset="0"/>
                <a:cs typeface="Times New Roman" panose="02020603050405020304" pitchFamily="18" charset="0"/>
              </a:rPr>
              <a:t> </a:t>
            </a:r>
            <a:r>
              <a:rPr lang="en-US" altLang="zh-CN" sz="2400" b="1" i="1" dirty="0">
                <a:solidFill>
                  <a:schemeClr val="accent4"/>
                </a:solidFill>
                <a:latin typeface="Times New Roman" panose="02020603050405020304" pitchFamily="18" charset="0"/>
                <a:cs typeface="Times New Roman" panose="02020603050405020304" pitchFamily="18" charset="0"/>
              </a:rPr>
              <a:t>S</a:t>
            </a:r>
            <a:r>
              <a:rPr lang="en-US" altLang="en-GB" sz="2400" b="1" i="1" dirty="0">
                <a:solidFill>
                  <a:schemeClr val="accent4"/>
                </a:solidFill>
                <a:effectLst/>
                <a:latin typeface="Times New Roman" panose="02020603050405020304" pitchFamily="18" charset="0"/>
                <a:cs typeface="Times New Roman" panose="02020603050405020304" pitchFamily="18" charset="0"/>
              </a:rPr>
              <a:t>teps</a:t>
            </a:r>
            <a:r>
              <a:rPr lang="en-US" altLang="en-GB" i="1" dirty="0">
                <a:solidFill>
                  <a:schemeClr val="accent4"/>
                </a:solidFill>
                <a:effectLst/>
              </a:rPr>
              <a:t>:</a:t>
            </a:r>
          </a:p>
        </p:txBody>
      </p:sp>
    </p:spTree>
  </p:cSld>
  <p:clrMapOvr>
    <a:masterClrMapping/>
  </p:clrMapOvr>
  <p:transition spd="slow"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建筑与房屋的城市空拍图&#10;&#10;描述已自动生成"/>
          <p:cNvPicPr>
            <a:picLocks noChangeAspect="1"/>
          </p:cNvPicPr>
          <p:nvPr userDrawn="1"/>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t="7758" b="7758"/>
          <a:stretch>
            <a:fillRect/>
          </a:stretch>
        </p:blipFill>
        <p:spPr>
          <a:xfrm>
            <a:off x="0" y="0"/>
            <a:ext cx="12174855" cy="6858635"/>
          </a:xfrm>
          <a:prstGeom prst="rect">
            <a:avLst/>
          </a:prstGeom>
        </p:spPr>
      </p:pic>
      <p:sp>
        <p:nvSpPr>
          <p:cNvPr id="8" name="矩形 7"/>
          <p:cNvSpPr/>
          <p:nvPr userDrawn="1"/>
        </p:nvSpPr>
        <p:spPr>
          <a:xfrm>
            <a:off x="-2" y="-635"/>
            <a:ext cx="12209145" cy="6858635"/>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1" name="任意多边形: 形状 40"/>
          <p:cNvSpPr/>
          <p:nvPr userDrawn="1"/>
        </p:nvSpPr>
        <p:spPr>
          <a:xfrm>
            <a:off x="122555" y="59055"/>
            <a:ext cx="4934585" cy="549910"/>
          </a:xfrm>
          <a:custGeom>
            <a:avLst/>
            <a:gdLst>
              <a:gd name="connsiteX0" fmla="*/ 3381883 w 3551625"/>
              <a:gd name="connsiteY0" fmla="*/ 0 h 409535"/>
              <a:gd name="connsiteX1" fmla="*/ 3464893 w 3551625"/>
              <a:gd name="connsiteY1" fmla="*/ 30993 h 409535"/>
              <a:gd name="connsiteX2" fmla="*/ 3513577 w 3551625"/>
              <a:gd name="connsiteY2" fmla="*/ 59342 h 409535"/>
              <a:gd name="connsiteX3" fmla="*/ 3551625 w 3551625"/>
              <a:gd name="connsiteY3" fmla="*/ 92353 h 409535"/>
              <a:gd name="connsiteX4" fmla="*/ 3551625 w 3551625"/>
              <a:gd name="connsiteY4" fmla="*/ 409535 h 409535"/>
              <a:gd name="connsiteX5" fmla="*/ 3068555 w 3551625"/>
              <a:gd name="connsiteY5" fmla="*/ 409535 h 409535"/>
              <a:gd name="connsiteX6" fmla="*/ 3092487 w 3551625"/>
              <a:gd name="connsiteY6" fmla="*/ 341518 h 409535"/>
              <a:gd name="connsiteX7" fmla="*/ 3208213 w 3551625"/>
              <a:gd name="connsiteY7" fmla="*/ 95760 h 409535"/>
              <a:gd name="connsiteX8" fmla="*/ 3298873 w 3551625"/>
              <a:gd name="connsiteY8" fmla="*/ 30993 h 409535"/>
              <a:gd name="connsiteX9" fmla="*/ 2215150 w 3551625"/>
              <a:gd name="connsiteY9" fmla="*/ 0 h 409535"/>
              <a:gd name="connsiteX10" fmla="*/ 2803693 w 3551625"/>
              <a:gd name="connsiteY10" fmla="*/ 0 h 409535"/>
              <a:gd name="connsiteX11" fmla="*/ 2803692 w 3551625"/>
              <a:gd name="connsiteY11" fmla="*/ 1 h 409535"/>
              <a:gd name="connsiteX12" fmla="*/ 2772343 w 3551625"/>
              <a:gd name="connsiteY12" fmla="*/ 1 h 409535"/>
              <a:gd name="connsiteX13" fmla="*/ 2215150 w 3551625"/>
              <a:gd name="connsiteY13" fmla="*/ 1 h 409535"/>
              <a:gd name="connsiteX14" fmla="*/ 728473 w 3551625"/>
              <a:gd name="connsiteY14" fmla="*/ 0 h 409535"/>
              <a:gd name="connsiteX15" fmla="*/ 2156393 w 3551625"/>
              <a:gd name="connsiteY15" fmla="*/ 0 h 409535"/>
              <a:gd name="connsiteX16" fmla="*/ 2156393 w 3551625"/>
              <a:gd name="connsiteY16" fmla="*/ 1 h 409535"/>
              <a:gd name="connsiteX17" fmla="*/ 759823 w 3551625"/>
              <a:gd name="connsiteY17" fmla="*/ 1 h 409535"/>
              <a:gd name="connsiteX18" fmla="*/ 728474 w 3551625"/>
              <a:gd name="connsiteY18" fmla="*/ 1 h 409535"/>
              <a:gd name="connsiteX19" fmla="*/ 150282 w 3551625"/>
              <a:gd name="connsiteY19" fmla="*/ 0 h 409535"/>
              <a:gd name="connsiteX20" fmla="*/ 233293 w 3551625"/>
              <a:gd name="connsiteY20" fmla="*/ 30993 h 409535"/>
              <a:gd name="connsiteX21" fmla="*/ 323952 w 3551625"/>
              <a:gd name="connsiteY21" fmla="*/ 95760 h 409535"/>
              <a:gd name="connsiteX22" fmla="*/ 439679 w 3551625"/>
              <a:gd name="connsiteY22" fmla="*/ 341518 h 409535"/>
              <a:gd name="connsiteX23" fmla="*/ 463611 w 3551625"/>
              <a:gd name="connsiteY23" fmla="*/ 409535 h 409535"/>
              <a:gd name="connsiteX24" fmla="*/ 0 w 3551625"/>
              <a:gd name="connsiteY24" fmla="*/ 409535 h 409535"/>
              <a:gd name="connsiteX25" fmla="*/ 0 w 3551625"/>
              <a:gd name="connsiteY25" fmla="*/ 75469 h 409535"/>
              <a:gd name="connsiteX26" fmla="*/ 18588 w 3551625"/>
              <a:gd name="connsiteY26" fmla="*/ 59342 h 409535"/>
              <a:gd name="connsiteX27" fmla="*/ 67272 w 3551625"/>
              <a:gd name="connsiteY27" fmla="*/ 30993 h 4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1625" h="409535">
                <a:moveTo>
                  <a:pt x="3381883" y="0"/>
                </a:moveTo>
                <a:lnTo>
                  <a:pt x="3464893" y="30993"/>
                </a:lnTo>
                <a:cubicBezTo>
                  <a:pt x="3481917" y="39294"/>
                  <a:pt x="3498306" y="48646"/>
                  <a:pt x="3513577" y="59342"/>
                </a:cubicBezTo>
                <a:lnTo>
                  <a:pt x="3551625" y="92353"/>
                </a:lnTo>
                <a:lnTo>
                  <a:pt x="3551625" y="409535"/>
                </a:lnTo>
                <a:lnTo>
                  <a:pt x="3068555" y="409535"/>
                </a:lnTo>
                <a:lnTo>
                  <a:pt x="3092487" y="341518"/>
                </a:lnTo>
                <a:cubicBezTo>
                  <a:pt x="3126881" y="243888"/>
                  <a:pt x="3164280" y="143640"/>
                  <a:pt x="3208213" y="95760"/>
                </a:cubicBezTo>
                <a:cubicBezTo>
                  <a:pt x="3233318" y="68400"/>
                  <a:pt x="3264825" y="47595"/>
                  <a:pt x="3298873" y="30993"/>
                </a:cubicBezTo>
                <a:close/>
                <a:moveTo>
                  <a:pt x="2215150" y="0"/>
                </a:moveTo>
                <a:lnTo>
                  <a:pt x="2803693" y="0"/>
                </a:lnTo>
                <a:lnTo>
                  <a:pt x="2803692" y="1"/>
                </a:lnTo>
                <a:lnTo>
                  <a:pt x="2772343" y="1"/>
                </a:lnTo>
                <a:lnTo>
                  <a:pt x="2215150" y="1"/>
                </a:lnTo>
                <a:close/>
                <a:moveTo>
                  <a:pt x="728473" y="0"/>
                </a:moveTo>
                <a:lnTo>
                  <a:pt x="2156393" y="0"/>
                </a:lnTo>
                <a:lnTo>
                  <a:pt x="2156393" y="1"/>
                </a:lnTo>
                <a:lnTo>
                  <a:pt x="759823" y="1"/>
                </a:lnTo>
                <a:lnTo>
                  <a:pt x="728474" y="1"/>
                </a:lnTo>
                <a:close/>
                <a:moveTo>
                  <a:pt x="150282" y="0"/>
                </a:moveTo>
                <a:lnTo>
                  <a:pt x="233293" y="30993"/>
                </a:lnTo>
                <a:cubicBezTo>
                  <a:pt x="267341" y="47595"/>
                  <a:pt x="298847" y="68400"/>
                  <a:pt x="323952" y="95760"/>
                </a:cubicBezTo>
                <a:cubicBezTo>
                  <a:pt x="367886" y="143640"/>
                  <a:pt x="405283" y="243888"/>
                  <a:pt x="439679" y="341518"/>
                </a:cubicBezTo>
                <a:lnTo>
                  <a:pt x="463611" y="409535"/>
                </a:lnTo>
                <a:lnTo>
                  <a:pt x="0" y="409535"/>
                </a:lnTo>
                <a:lnTo>
                  <a:pt x="0" y="75469"/>
                </a:lnTo>
                <a:lnTo>
                  <a:pt x="18588" y="59342"/>
                </a:lnTo>
                <a:cubicBezTo>
                  <a:pt x="33859" y="48646"/>
                  <a:pt x="50248" y="39294"/>
                  <a:pt x="67272" y="30993"/>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14" name="矩形 13"/>
          <p:cNvSpPr/>
          <p:nvPr userDrawn="1"/>
        </p:nvSpPr>
        <p:spPr>
          <a:xfrm>
            <a:off x="-17145" y="247015"/>
            <a:ext cx="12192000" cy="54864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9" name="任意多边形: 形状 18"/>
          <p:cNvSpPr/>
          <p:nvPr userDrawn="1"/>
        </p:nvSpPr>
        <p:spPr>
          <a:xfrm flipV="1">
            <a:off x="297815" y="59055"/>
            <a:ext cx="4583430" cy="683895"/>
          </a:xfrm>
          <a:custGeom>
            <a:avLst/>
            <a:gdLst>
              <a:gd name="connsiteX0" fmla="*/ 515747 w 2937894"/>
              <a:gd name="connsiteY0" fmla="*/ 0 h 548203"/>
              <a:gd name="connsiteX1" fmla="*/ 554600 w 2937894"/>
              <a:gd name="connsiteY1" fmla="*/ 0 h 548203"/>
              <a:gd name="connsiteX2" fmla="*/ 2383294 w 2937894"/>
              <a:gd name="connsiteY2" fmla="*/ 0 h 548203"/>
              <a:gd name="connsiteX3" fmla="*/ 2422147 w 2937894"/>
              <a:gd name="connsiteY3" fmla="*/ 0 h 548203"/>
              <a:gd name="connsiteX4" fmla="*/ 2564284 w 2937894"/>
              <a:gd name="connsiteY4" fmla="*/ 58874 h 548203"/>
              <a:gd name="connsiteX5" fmla="*/ 2585156 w 2937894"/>
              <a:gd name="connsiteY5" fmla="*/ 89831 h 548203"/>
              <a:gd name="connsiteX6" fmla="*/ 2585682 w 2937894"/>
              <a:gd name="connsiteY6" fmla="*/ 90112 h 548203"/>
              <a:gd name="connsiteX7" fmla="*/ 2779878 w 2937894"/>
              <a:gd name="connsiteY7" fmla="*/ 471455 h 548203"/>
              <a:gd name="connsiteX8" fmla="*/ 2862366 w 2937894"/>
              <a:gd name="connsiteY8" fmla="*/ 523363 h 548203"/>
              <a:gd name="connsiteX9" fmla="*/ 2937894 w 2937894"/>
              <a:gd name="connsiteY9" fmla="*/ 548203 h 548203"/>
              <a:gd name="connsiteX10" fmla="*/ 2411819 w 2937894"/>
              <a:gd name="connsiteY10" fmla="*/ 548203 h 548203"/>
              <a:gd name="connsiteX11" fmla="*/ 2411818 w 2937894"/>
              <a:gd name="connsiteY11" fmla="*/ 548202 h 548203"/>
              <a:gd name="connsiteX12" fmla="*/ 2383294 w 2937894"/>
              <a:gd name="connsiteY12" fmla="*/ 548202 h 548203"/>
              <a:gd name="connsiteX13" fmla="*/ 554600 w 2937894"/>
              <a:gd name="connsiteY13" fmla="*/ 548202 h 548203"/>
              <a:gd name="connsiteX14" fmla="*/ 526077 w 2937894"/>
              <a:gd name="connsiteY14" fmla="*/ 548202 h 548203"/>
              <a:gd name="connsiteX15" fmla="*/ 526076 w 2937894"/>
              <a:gd name="connsiteY15" fmla="*/ 548203 h 548203"/>
              <a:gd name="connsiteX16" fmla="*/ 0 w 2937894"/>
              <a:gd name="connsiteY16" fmla="*/ 548203 h 548203"/>
              <a:gd name="connsiteX17" fmla="*/ 75528 w 2937894"/>
              <a:gd name="connsiteY17" fmla="*/ 523363 h 548203"/>
              <a:gd name="connsiteX18" fmla="*/ 158016 w 2937894"/>
              <a:gd name="connsiteY18" fmla="*/ 471455 h 548203"/>
              <a:gd name="connsiteX19" fmla="*/ 352212 w 2937894"/>
              <a:gd name="connsiteY19" fmla="*/ 90112 h 548203"/>
              <a:gd name="connsiteX20" fmla="*/ 352738 w 2937894"/>
              <a:gd name="connsiteY20" fmla="*/ 89831 h 548203"/>
              <a:gd name="connsiteX21" fmla="*/ 373611 w 2937894"/>
              <a:gd name="connsiteY21" fmla="*/ 58874 h 548203"/>
              <a:gd name="connsiteX22" fmla="*/ 515747 w 2937894"/>
              <a:gd name="connsiteY22" fmla="*/ 0 h 5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7894" h="548203">
                <a:moveTo>
                  <a:pt x="515747" y="0"/>
                </a:moveTo>
                <a:lnTo>
                  <a:pt x="554600" y="0"/>
                </a:lnTo>
                <a:lnTo>
                  <a:pt x="2383294" y="0"/>
                </a:lnTo>
                <a:lnTo>
                  <a:pt x="2422147" y="0"/>
                </a:lnTo>
                <a:cubicBezTo>
                  <a:pt x="2477655" y="0"/>
                  <a:pt x="2527908" y="22499"/>
                  <a:pt x="2564284" y="58874"/>
                </a:cubicBezTo>
                <a:lnTo>
                  <a:pt x="2585156" y="89831"/>
                </a:lnTo>
                <a:lnTo>
                  <a:pt x="2585682" y="90112"/>
                </a:lnTo>
                <a:cubicBezTo>
                  <a:pt x="2643768" y="150072"/>
                  <a:pt x="2699931" y="394707"/>
                  <a:pt x="2779878" y="471455"/>
                </a:cubicBezTo>
                <a:cubicBezTo>
                  <a:pt x="2802720" y="493383"/>
                  <a:pt x="2831386" y="510057"/>
                  <a:pt x="2862366" y="523363"/>
                </a:cubicBezTo>
                <a:lnTo>
                  <a:pt x="2937894" y="548203"/>
                </a:lnTo>
                <a:lnTo>
                  <a:pt x="2411819" y="548203"/>
                </a:lnTo>
                <a:lnTo>
                  <a:pt x="2411818" y="548202"/>
                </a:lnTo>
                <a:lnTo>
                  <a:pt x="2383294" y="548202"/>
                </a:lnTo>
                <a:lnTo>
                  <a:pt x="554600" y="548202"/>
                </a:lnTo>
                <a:lnTo>
                  <a:pt x="526077" y="548202"/>
                </a:lnTo>
                <a:lnTo>
                  <a:pt x="526076" y="548203"/>
                </a:lnTo>
                <a:lnTo>
                  <a:pt x="0" y="548203"/>
                </a:lnTo>
                <a:lnTo>
                  <a:pt x="75528" y="523363"/>
                </a:lnTo>
                <a:cubicBezTo>
                  <a:pt x="106508" y="510057"/>
                  <a:pt x="135174" y="493383"/>
                  <a:pt x="158016" y="471455"/>
                </a:cubicBezTo>
                <a:cubicBezTo>
                  <a:pt x="237963" y="394707"/>
                  <a:pt x="294126" y="150072"/>
                  <a:pt x="352212" y="90112"/>
                </a:cubicBezTo>
                <a:lnTo>
                  <a:pt x="352738" y="89831"/>
                </a:lnTo>
                <a:lnTo>
                  <a:pt x="373611" y="58874"/>
                </a:lnTo>
                <a:cubicBezTo>
                  <a:pt x="409986" y="22499"/>
                  <a:pt x="460239" y="0"/>
                  <a:pt x="515747" y="0"/>
                </a:cubicBezTo>
                <a:close/>
              </a:path>
            </a:pathLst>
          </a:custGeom>
          <a:solidFill>
            <a:srgbClr val="3C536F"/>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42" name="文本占位符 5"/>
          <p:cNvSpPr>
            <a:spLocks noGrp="1"/>
          </p:cNvSpPr>
          <p:nvPr/>
        </p:nvSpPr>
        <p:spPr>
          <a:xfrm>
            <a:off x="569595" y="260985"/>
            <a:ext cx="4039235" cy="365125"/>
          </a:xfrm>
          <a:prstGeom prst="rect">
            <a:avLst/>
          </a:prstGeom>
        </p:spPr>
        <p:txBody>
          <a:bodyPr vert="horz" lIns="91440" tIns="45720" rIns="91440" bIns="45720" rtlCol="0"/>
          <a:lstStyle>
            <a:lvl1pPr marL="0" indent="0" algn="ctr">
              <a:lnSpc>
                <a:spcPct val="100000"/>
              </a:lnSpc>
              <a:spcBef>
                <a:spcPts val="0"/>
              </a:spcBef>
              <a:buNone/>
              <a:defRPr lang="zh-CN" altLang="en-US" sz="2000" b="1" kern="1200" smtClean="0">
                <a:solidFill>
                  <a:schemeClr val="bg1"/>
                </a:solidFill>
                <a:latin typeface="Microsoft YaHei" panose="020B0503020204020204" pitchFamily="34" charset="-122"/>
                <a:ea typeface="Microsoft YaHei" panose="020B0503020204020204" pitchFamily="34" charset="-122"/>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sz="1600" dirty="0">
                <a:latin typeface="Times New Roman" panose="02020603050405020304" pitchFamily="18" charset="0"/>
                <a:cs typeface="Times New Roman" panose="02020603050405020304" pitchFamily="18" charset="0"/>
              </a:rPr>
              <a:t>GROWTH STRATEGY</a:t>
            </a:r>
          </a:p>
        </p:txBody>
      </p:sp>
      <p:grpSp>
        <p:nvGrpSpPr>
          <p:cNvPr id="43" name="组合 42"/>
          <p:cNvGrpSpPr/>
          <p:nvPr userDrawn="1"/>
        </p:nvGrpSpPr>
        <p:grpSpPr>
          <a:xfrm>
            <a:off x="100013" y="302166"/>
            <a:ext cx="11991975" cy="314325"/>
            <a:chOff x="95250" y="302166"/>
            <a:chExt cx="11991975" cy="314325"/>
          </a:xfrm>
        </p:grpSpPr>
        <p:sp>
          <p:nvSpPr>
            <p:cNvPr id="44" name="任意多边形: 形状 43"/>
            <p:cNvSpPr/>
            <p:nvPr/>
          </p:nvSpPr>
          <p:spPr>
            <a:xfrm>
              <a:off x="95250"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5" name="任意多边形: 形状 44"/>
            <p:cNvSpPr/>
            <p:nvPr/>
          </p:nvSpPr>
          <p:spPr>
            <a:xfrm>
              <a:off x="12087225"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pic>
        <p:nvPicPr>
          <p:cNvPr id="9" name="图片 8" descr="徽标, 公司名称&#10;&#10;AI 生成的内容可能不正确。"/>
          <p:cNvPicPr>
            <a:picLocks noChangeAspect="1"/>
          </p:cNvPicPr>
          <p:nvPr/>
        </p:nvPicPr>
        <p:blipFill>
          <a:blip r:embed="rId4"/>
          <a:srcRect t="21687" b="23017"/>
          <a:stretch>
            <a:fillRect/>
          </a:stretch>
        </p:blipFill>
        <p:spPr>
          <a:xfrm>
            <a:off x="10880725" y="268605"/>
            <a:ext cx="1017905" cy="422275"/>
          </a:xfrm>
          <a:prstGeom prst="rect">
            <a:avLst/>
          </a:prstGeom>
        </p:spPr>
      </p:pic>
      <p:pic>
        <p:nvPicPr>
          <p:cNvPr id="2" name="图片 1" descr="67989-90-"/>
          <p:cNvPicPr>
            <a:picLocks noChangeAspect="1"/>
          </p:cNvPicPr>
          <p:nvPr/>
        </p:nvPicPr>
        <p:blipFill>
          <a:blip r:embed="rId5">
            <a:lum bright="-48000"/>
          </a:blip>
          <a:srcRect t="76694"/>
          <a:stretch>
            <a:fillRect/>
          </a:stretch>
        </p:blipFill>
        <p:spPr>
          <a:xfrm>
            <a:off x="-17145" y="5278755"/>
            <a:ext cx="12179935" cy="1596390"/>
          </a:xfrm>
          <a:prstGeom prst="rect">
            <a:avLst/>
          </a:prstGeom>
        </p:spPr>
      </p:pic>
      <p:sp>
        <p:nvSpPr>
          <p:cNvPr id="104" name="Google Shape;104;p19"/>
          <p:cNvSpPr txBox="1">
            <a:spLocks noGrp="1"/>
          </p:cNvSpPr>
          <p:nvPr/>
        </p:nvSpPr>
        <p:spPr>
          <a:xfrm>
            <a:off x="11762740" y="6506845"/>
            <a:ext cx="427355" cy="210820"/>
          </a:xfrm>
          <a:prstGeom prst="rect">
            <a:avLst/>
          </a:prstGeom>
          <a:solidFill>
            <a:srgbClr val="002060"/>
          </a:solid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1pPr>
            <a:lvl2pPr marL="0" marR="0" lvl="1"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2pPr>
            <a:lvl3pPr marL="0" marR="0" lvl="2"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3pPr>
            <a:lvl4pPr marL="0" marR="0" lvl="3"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4pPr>
            <a:lvl5pPr marL="0" marR="0" lvl="4"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5pPr>
            <a:lvl6pPr marL="0" marR="0" lvl="5"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6pPr>
            <a:lvl7pPr marL="0" marR="0" lvl="6"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7pPr>
            <a:lvl8pPr marL="0" marR="0" lvl="7"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8pPr>
            <a:lvl9pPr marL="0" marR="0" lvl="8"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9pPr>
          </a:lstStyle>
          <a:p>
            <a:pPr marL="0" marR="0" lvl="0" indent="0" algn="ctr" defTabSz="914400" rtl="0" eaLnBrk="1" fontAlgn="auto" latinLnBrk="0" hangingPunct="1">
              <a:lnSpc>
                <a:spcPct val="100000"/>
              </a:lnSpc>
              <a:spcBef>
                <a:spcPts val="0"/>
              </a:spcBef>
              <a:spcAft>
                <a:spcPts val="0"/>
              </a:spcAft>
              <a:buClr>
                <a:srgbClr val="5E5E5E"/>
              </a:buClr>
              <a:buSzPts val="2000"/>
              <a:buFont typeface="Avenir"/>
              <a:buNone/>
              <a:defRPr/>
            </a:pPr>
            <a:fld id="{00000000-1234-1234-1234-123412341234}" type="slidenum">
              <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11</a:t>
            </a:fld>
            <a:endPar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sp>
        <p:nvSpPr>
          <p:cNvPr id="3" name="文本框 2"/>
          <p:cNvSpPr txBox="1"/>
          <p:nvPr/>
        </p:nvSpPr>
        <p:spPr>
          <a:xfrm>
            <a:off x="433705" y="6151562"/>
            <a:ext cx="11464925" cy="260350"/>
          </a:xfrm>
          <a:prstGeom prst="rect">
            <a:avLst/>
          </a:prstGeom>
          <a:noFill/>
        </p:spPr>
        <p:txBody>
          <a:bodyPr wrap="square" rtlCol="0" anchor="t">
            <a:spAutoFit/>
          </a:bodyPr>
          <a:lstStyle/>
          <a:p>
            <a:pPr eaLnBrk="1" hangingPunct="1">
              <a:lnSpc>
                <a:spcPct val="100000"/>
              </a:lnSpc>
              <a:spcBef>
                <a:spcPct val="0"/>
              </a:spcBef>
              <a:buFont typeface="Arial" panose="020B0604020202020204" pitchFamily="34" charset="0"/>
              <a:buNone/>
            </a:pPr>
            <a:r>
              <a:rPr lang="en-US" altLang="zh-CN" sz="1100" i="1" dirty="0">
                <a:latin typeface="Times New Roman" panose="02020603050405020304" pitchFamily="18" charset="0"/>
                <a:ea typeface="SimSun" panose="02010600030101010101" pitchFamily="2" charset="-122"/>
                <a:cs typeface="Times New Roman" panose="02020603050405020304" pitchFamily="18" charset="0"/>
                <a:sym typeface="+mn-ea"/>
              </a:rPr>
              <a:t>See offering documents for further risks and disclosures. There is no guarantee that any specific outcome will be achieved. Investments may be speculative and illiquid and there is a risk of loss. </a:t>
            </a:r>
          </a:p>
        </p:txBody>
      </p:sp>
      <p:sp>
        <p:nvSpPr>
          <p:cNvPr id="132" name="TextBox 41"/>
          <p:cNvSpPr txBox="1"/>
          <p:nvPr/>
        </p:nvSpPr>
        <p:spPr>
          <a:xfrm>
            <a:off x="1468755" y="995680"/>
            <a:ext cx="9236075" cy="398780"/>
          </a:xfrm>
          <a:prstGeom prst="rect">
            <a:avLst/>
          </a:prstGeom>
          <a:noFill/>
        </p:spPr>
        <p:txBody>
          <a:bodyPr wrap="square" rtlCol="0">
            <a:spAutoFit/>
          </a:bodyPr>
          <a:lstStyle/>
          <a:p>
            <a:pPr algn="ctr"/>
            <a:r>
              <a:rPr lang="en-US" altLang="zh-CN" sz="2000" b="1" i="1" dirty="0">
                <a:ln w="15875"/>
                <a:solidFill>
                  <a:srgbClr val="FFC000"/>
                </a:solidFill>
                <a:effectLst>
                  <a:outerShdw blurRad="50800" dist="38100" dir="2700000" algn="tl" rotWithShape="0">
                    <a:prstClr val="black">
                      <a:alpha val="40000"/>
                    </a:prstClr>
                  </a:outerShdw>
                </a:effectLst>
                <a:highlight>
                  <a:srgbClr val="000080"/>
                </a:highlight>
                <a:latin typeface="Times New Roman" panose="02020603050405020304" pitchFamily="18" charset="0"/>
                <a:cs typeface="Times New Roman" panose="02020603050405020304" pitchFamily="18" charset="0"/>
              </a:rPr>
              <a:t>Growth potential via acquisition/scale expansion</a:t>
            </a:r>
          </a:p>
        </p:txBody>
      </p:sp>
      <p:sp>
        <p:nvSpPr>
          <p:cNvPr id="5" name="矩形 4"/>
          <p:cNvSpPr/>
          <p:nvPr/>
        </p:nvSpPr>
        <p:spPr>
          <a:xfrm>
            <a:off x="0" y="1579245"/>
            <a:ext cx="12204700" cy="2191385"/>
          </a:xfrm>
          <a:prstGeom prst="rect">
            <a:avLst/>
          </a:prstGeom>
          <a:gradFill>
            <a:gsLst>
              <a:gs pos="0">
                <a:schemeClr val="accent1">
                  <a:lumMod val="4000"/>
                  <a:lumOff val="96000"/>
                  <a:alpha val="55000"/>
                </a:schemeClr>
              </a:gs>
              <a:gs pos="100000">
                <a:schemeClr val="accent1">
                  <a:lumMod val="4000"/>
                  <a:lumOff val="96000"/>
                  <a:alpha val="61000"/>
                </a:schemeClr>
              </a:gs>
            </a:gsLst>
            <a:path path="circle">
              <a:fillToRect r="100000" b="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defRPr/>
            </a:pPr>
            <a:endParaRPr lang="zh-CN" altLang="en-US" b="1" noProof="0" dirty="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sym typeface="+mn-ea"/>
            </a:endParaRPr>
          </a:p>
        </p:txBody>
      </p:sp>
      <p:pic>
        <p:nvPicPr>
          <p:cNvPr id="6" name="Picture 1" descr="flipped_image"/>
          <p:cNvPicPr>
            <a:picLocks noChangeAspect="1"/>
          </p:cNvPicPr>
          <p:nvPr/>
        </p:nvPicPr>
        <p:blipFill>
          <a:blip r:embed="rId6"/>
          <a:stretch>
            <a:fillRect/>
          </a:stretch>
        </p:blipFill>
        <p:spPr>
          <a:xfrm>
            <a:off x="8704580" y="1379220"/>
            <a:ext cx="2977515" cy="2776855"/>
          </a:xfrm>
          <a:prstGeom prst="rect">
            <a:avLst/>
          </a:prstGeom>
        </p:spPr>
      </p:pic>
      <p:sp>
        <p:nvSpPr>
          <p:cNvPr id="11" name="TextBox 30"/>
          <p:cNvSpPr txBox="1"/>
          <p:nvPr/>
        </p:nvSpPr>
        <p:spPr>
          <a:xfrm>
            <a:off x="647700" y="1809158"/>
            <a:ext cx="7440295" cy="1567096"/>
          </a:xfrm>
          <a:prstGeom prst="rect">
            <a:avLst/>
          </a:prstGeom>
          <a:noFill/>
        </p:spPr>
        <p:txBody>
          <a:bodyPr wrap="square" rtlCol="0" anchor="ctr">
            <a:spAutoFit/>
          </a:bodyPr>
          <a:lstStyle/>
          <a:p>
            <a:pPr indent="457200" algn="just" fontAlgn="auto">
              <a:lnSpc>
                <a:spcPct val="140000"/>
              </a:lnSpc>
            </a:pPr>
            <a:r>
              <a:rPr lang="en-GB" altLang="ko-KR" sz="1400" b="1" dirty="0">
                <a:solidFill>
                  <a:schemeClr val="tx1"/>
                </a:solidFill>
                <a:latin typeface="Times New Roman" panose="02020603050405020304" pitchFamily="18" charset="0"/>
                <a:cs typeface="Times New Roman" panose="02020603050405020304" pitchFamily="18" charset="0"/>
              </a:rPr>
              <a:t>The last-mile delivery market in California</a:t>
            </a:r>
            <a:r>
              <a:rPr lang="zh-CN" altLang="en-US" sz="1400" b="1" dirty="0">
                <a:solidFill>
                  <a:schemeClr val="tx1"/>
                </a:solidFill>
                <a:latin typeface="Times New Roman" panose="02020603050405020304" pitchFamily="18" charset="0"/>
                <a:cs typeface="Times New Roman" panose="02020603050405020304" pitchFamily="18" charset="0"/>
              </a:rPr>
              <a:t> </a:t>
            </a:r>
            <a:r>
              <a:rPr lang="en-GB" altLang="ko-KR" sz="1400" b="1" dirty="0">
                <a:solidFill>
                  <a:schemeClr val="tx1"/>
                </a:solidFill>
                <a:latin typeface="Times New Roman" panose="02020603050405020304" pitchFamily="18" charset="0"/>
                <a:cs typeface="Times New Roman" panose="02020603050405020304" pitchFamily="18" charset="0"/>
              </a:rPr>
              <a:t>is fragmented, with many small courier and delivery companies operating independently. In California alone, there are over 4 million small businesses, many of which include regional delivery operators. The workforce is composed of gig workers, offering flexibility but often lacking the capital, technology, or structure to upscale—making the region conducive to a roll-up strategy.</a:t>
            </a:r>
          </a:p>
        </p:txBody>
      </p:sp>
      <p:sp>
        <p:nvSpPr>
          <p:cNvPr id="13" name="TextBox 32"/>
          <p:cNvSpPr txBox="1"/>
          <p:nvPr/>
        </p:nvSpPr>
        <p:spPr>
          <a:xfrm>
            <a:off x="647700" y="3837305"/>
            <a:ext cx="3243580" cy="645160"/>
          </a:xfrm>
          <a:prstGeom prst="rect">
            <a:avLst/>
          </a:prstGeom>
          <a:noFill/>
        </p:spPr>
        <p:txBody>
          <a:bodyPr wrap="square" rtlCol="0">
            <a:spAutoFit/>
          </a:bodyPr>
          <a:lstStyle/>
          <a:p>
            <a:pPr algn="ctr"/>
            <a:r>
              <a:rPr lang="en-US" altLang="zh-CN" b="1" dirty="0">
                <a:solidFill>
                  <a:srgbClr val="3C536F"/>
                </a:solidFill>
                <a:latin typeface="Times New Roman" panose="02020603050405020304" pitchFamily="18" charset="0"/>
                <a:cs typeface="Times New Roman" panose="02020603050405020304" pitchFamily="18" charset="0"/>
              </a:rPr>
              <a:t>Significant Fragmentation </a:t>
            </a:r>
          </a:p>
          <a:p>
            <a:pPr algn="ctr"/>
            <a:r>
              <a:rPr lang="en-US" altLang="zh-CN" b="1" dirty="0">
                <a:solidFill>
                  <a:srgbClr val="3C536F"/>
                </a:solidFill>
                <a:latin typeface="Times New Roman" panose="02020603050405020304" pitchFamily="18" charset="0"/>
                <a:cs typeface="Times New Roman" panose="02020603050405020304" pitchFamily="18" charset="0"/>
              </a:rPr>
              <a:t>Among Small Operators</a:t>
            </a:r>
          </a:p>
        </p:txBody>
      </p:sp>
      <p:sp>
        <p:nvSpPr>
          <p:cNvPr id="16" name="TextBox 17"/>
          <p:cNvSpPr txBox="1"/>
          <p:nvPr/>
        </p:nvSpPr>
        <p:spPr>
          <a:xfrm>
            <a:off x="647700" y="4437063"/>
            <a:ext cx="3291840" cy="1658620"/>
          </a:xfrm>
          <a:prstGeom prst="rect">
            <a:avLst/>
          </a:prstGeom>
          <a:noFill/>
        </p:spPr>
        <p:txBody>
          <a:bodyPr wrap="square" rtlCol="0">
            <a:noAutofit/>
          </a:bodyPr>
          <a:lstStyle/>
          <a:p>
            <a:pPr algn="ctr">
              <a:lnSpc>
                <a:spcPct val="80000"/>
              </a:lnSpc>
            </a:pPr>
            <a:r>
              <a:rPr lang="en-GB" altLang="zh-CN" sz="1400" dirty="0">
                <a:latin typeface="Times New Roman" panose="02020603050405020304" pitchFamily="18" charset="0"/>
                <a:cs typeface="Times New Roman" panose="02020603050405020304" pitchFamily="18" charset="0"/>
              </a:rPr>
              <a:t>California is home to over </a:t>
            </a:r>
            <a:r>
              <a:rPr lang="en-GB" altLang="zh-CN" sz="1400" b="1" dirty="0">
                <a:latin typeface="Times New Roman" panose="02020603050405020304" pitchFamily="18" charset="0"/>
                <a:cs typeface="Times New Roman" panose="02020603050405020304" pitchFamily="18" charset="0"/>
              </a:rPr>
              <a:t>4.</a:t>
            </a:r>
            <a:r>
              <a:rPr lang="en-US" altLang="zh-CN" sz="1400" b="1" dirty="0">
                <a:latin typeface="Times New Roman" panose="02020603050405020304" pitchFamily="18" charset="0"/>
                <a:cs typeface="Times New Roman" panose="02020603050405020304" pitchFamily="18" charset="0"/>
              </a:rPr>
              <a:t>1</a:t>
            </a:r>
            <a:r>
              <a:rPr lang="en-GB" altLang="zh-CN" sz="1400" b="1" dirty="0">
                <a:latin typeface="Times New Roman" panose="02020603050405020304" pitchFamily="18" charset="0"/>
                <a:cs typeface="Times New Roman" panose="02020603050405020304" pitchFamily="18" charset="0"/>
              </a:rPr>
              <a:t> million small businesses</a:t>
            </a:r>
            <a:r>
              <a:rPr lang="en-GB" altLang="zh-CN" sz="1400" dirty="0">
                <a:latin typeface="Times New Roman" panose="02020603050405020304" pitchFamily="18" charset="0"/>
                <a:cs typeface="Times New Roman" panose="02020603050405020304" pitchFamily="18" charset="0"/>
              </a:rPr>
              <a:t>, accounting for </a:t>
            </a:r>
            <a:r>
              <a:rPr lang="en-GB" altLang="zh-CN" sz="1400" b="1" dirty="0">
                <a:latin typeface="Times New Roman" panose="02020603050405020304" pitchFamily="18" charset="0"/>
                <a:cs typeface="Times New Roman" panose="02020603050405020304" pitchFamily="18" charset="0"/>
              </a:rPr>
              <a:t>99.8%</a:t>
            </a:r>
            <a:r>
              <a:rPr lang="en-GB" altLang="zh-CN" sz="1400" dirty="0">
                <a:latin typeface="Times New Roman" panose="02020603050405020304" pitchFamily="18" charset="0"/>
                <a:cs typeface="Times New Roman" panose="02020603050405020304" pitchFamily="18" charset="0"/>
              </a:rPr>
              <a:t> of all businesses in the state. Many operate in transportation, delivery, or courier services at subscale levels.</a:t>
            </a:r>
          </a:p>
          <a:p>
            <a:pPr algn="ctr">
              <a:lnSpc>
                <a:spcPct val="80000"/>
              </a:lnSpc>
              <a:buNone/>
            </a:pPr>
            <a:endParaRPr lang="en-GB" altLang="zh-CN" sz="1400" dirty="0">
              <a:latin typeface="Times New Roman" panose="02020603050405020304" pitchFamily="18" charset="0"/>
              <a:cs typeface="Times New Roman" panose="02020603050405020304" pitchFamily="18" charset="0"/>
            </a:endParaRPr>
          </a:p>
          <a:p>
            <a:pPr algn="ctr">
              <a:lnSpc>
                <a:spcPct val="80000"/>
              </a:lnSpc>
            </a:pPr>
            <a:r>
              <a:rPr lang="en-GB" altLang="zh-CN" sz="1400" i="1" dirty="0">
                <a:solidFill>
                  <a:schemeClr val="bg1">
                    <a:lumMod val="50000"/>
                  </a:schemeClr>
                </a:solidFill>
                <a:latin typeface="Times New Roman" panose="02020603050405020304" pitchFamily="18" charset="0"/>
                <a:cs typeface="Times New Roman" panose="02020603050405020304" pitchFamily="18" charset="0"/>
              </a:rPr>
              <a:t>U.S. Small Business Administration, 2023 Small Business Profile – California</a:t>
            </a:r>
            <a:r>
              <a:rPr lang="en-US" altLang="zh-CN" sz="1400" i="1" dirty="0">
                <a:solidFill>
                  <a:schemeClr val="bg1">
                    <a:lumMod val="50000"/>
                  </a:schemeClr>
                </a:solidFill>
                <a:latin typeface="Times New Roman" panose="02020603050405020304" pitchFamily="18" charset="0"/>
                <a:cs typeface="Times New Roman" panose="02020603050405020304" pitchFamily="18" charset="0"/>
              </a:rPr>
              <a:t>.</a:t>
            </a:r>
            <a:endParaRPr lang="en-GB" altLang="zh-CN" sz="1400" i="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20" name="TextBox 32"/>
          <p:cNvSpPr txBox="1"/>
          <p:nvPr/>
        </p:nvSpPr>
        <p:spPr>
          <a:xfrm>
            <a:off x="4389437" y="3956325"/>
            <a:ext cx="3243580" cy="368300"/>
          </a:xfrm>
          <a:prstGeom prst="rect">
            <a:avLst/>
          </a:prstGeom>
          <a:noFill/>
        </p:spPr>
        <p:txBody>
          <a:bodyPr wrap="square" rtlCol="0">
            <a:spAutoFit/>
          </a:bodyPr>
          <a:lstStyle/>
          <a:p>
            <a:pPr algn="ctr"/>
            <a:r>
              <a:rPr lang="en-US" altLang="zh-CN" b="1" dirty="0">
                <a:solidFill>
                  <a:srgbClr val="3C536F"/>
                </a:solidFill>
                <a:latin typeface="Times New Roman" panose="02020603050405020304" pitchFamily="18" charset="0"/>
                <a:cs typeface="Times New Roman" panose="02020603050405020304" pitchFamily="18" charset="0"/>
              </a:rPr>
              <a:t>E-Commerce Market</a:t>
            </a:r>
          </a:p>
        </p:txBody>
      </p:sp>
      <p:sp>
        <p:nvSpPr>
          <p:cNvPr id="21" name="TextBox 21"/>
          <p:cNvSpPr txBox="1"/>
          <p:nvPr/>
        </p:nvSpPr>
        <p:spPr>
          <a:xfrm>
            <a:off x="4303394" y="4272914"/>
            <a:ext cx="3415665" cy="1783715"/>
          </a:xfrm>
          <a:prstGeom prst="rect">
            <a:avLst/>
          </a:prstGeom>
          <a:noFill/>
        </p:spPr>
        <p:txBody>
          <a:bodyPr wrap="square" rtlCol="0">
            <a:spAutoFit/>
          </a:bodyPr>
          <a:lstStyle/>
          <a:p>
            <a:pPr algn="ctr"/>
            <a:r>
              <a:rPr lang="en-GB" altLang="zh-CN" sz="1400" dirty="0">
                <a:latin typeface="Times New Roman" panose="02020603050405020304" pitchFamily="18" charset="0"/>
                <a:cs typeface="Times New Roman" panose="02020603050405020304" pitchFamily="18" charset="0"/>
              </a:rPr>
              <a:t>The U.S. e-commerce market is projected to reach </a:t>
            </a:r>
            <a:r>
              <a:rPr lang="en-GB" altLang="zh-CN" sz="1400" b="1" dirty="0">
                <a:latin typeface="Times New Roman" panose="02020603050405020304" pitchFamily="18" charset="0"/>
                <a:cs typeface="Times New Roman" panose="02020603050405020304" pitchFamily="18" charset="0"/>
              </a:rPr>
              <a:t>$1.34 trillion by 2025</a:t>
            </a:r>
            <a:r>
              <a:rPr lang="en-GB" altLang="zh-CN" sz="1400" dirty="0">
                <a:latin typeface="Times New Roman" panose="02020603050405020304" pitchFamily="18" charset="0"/>
                <a:cs typeface="Times New Roman" panose="02020603050405020304" pitchFamily="18" charset="0"/>
              </a:rPr>
              <a:t>, with a CAGR of </a:t>
            </a:r>
            <a:r>
              <a:rPr lang="en-GB" altLang="zh-CN" sz="1400" b="1" dirty="0">
                <a:latin typeface="Times New Roman" panose="02020603050405020304" pitchFamily="18" charset="0"/>
                <a:cs typeface="Times New Roman" panose="02020603050405020304" pitchFamily="18" charset="0"/>
              </a:rPr>
              <a:t>8.22%</a:t>
            </a:r>
            <a:r>
              <a:rPr lang="en-GB" altLang="zh-CN" sz="1400" dirty="0">
                <a:latin typeface="Times New Roman" panose="02020603050405020304" pitchFamily="18" charset="0"/>
                <a:cs typeface="Times New Roman" panose="02020603050405020304" pitchFamily="18" charset="0"/>
              </a:rPr>
              <a:t> between 2025 and 2029. This sustained growth continues to fuel demand for efficient last-mile delivery services.</a:t>
            </a:r>
          </a:p>
          <a:p>
            <a:pPr algn="ctr"/>
            <a:endParaRPr lang="en-GB" altLang="zh-CN" sz="1200" dirty="0">
              <a:latin typeface="Times New Roman" panose="02020603050405020304" pitchFamily="18" charset="0"/>
              <a:cs typeface="Times New Roman" panose="02020603050405020304" pitchFamily="18" charset="0"/>
            </a:endParaRPr>
          </a:p>
          <a:p>
            <a:pPr algn="ctr"/>
            <a:r>
              <a:rPr lang="en-GB" altLang="zh-CN" sz="1400" i="1" dirty="0">
                <a:solidFill>
                  <a:schemeClr val="bg1">
                    <a:lumMod val="50000"/>
                  </a:schemeClr>
                </a:solidFill>
                <a:latin typeface="Times New Roman" panose="02020603050405020304" pitchFamily="18" charset="0"/>
                <a:cs typeface="Times New Roman" panose="02020603050405020304" pitchFamily="18" charset="0"/>
              </a:rPr>
              <a:t>Statista, Ecommerce Report: United </a:t>
            </a:r>
          </a:p>
          <a:p>
            <a:pPr algn="ctr"/>
            <a:r>
              <a:rPr lang="en-GB" altLang="zh-CN" sz="1400" i="1" dirty="0">
                <a:solidFill>
                  <a:schemeClr val="bg1">
                    <a:lumMod val="50000"/>
                  </a:schemeClr>
                </a:solidFill>
                <a:latin typeface="Times New Roman" panose="02020603050405020304" pitchFamily="18" charset="0"/>
                <a:cs typeface="Times New Roman" panose="02020603050405020304" pitchFamily="18" charset="0"/>
              </a:rPr>
              <a:t>States, 2024.</a:t>
            </a:r>
          </a:p>
        </p:txBody>
      </p:sp>
      <p:sp>
        <p:nvSpPr>
          <p:cNvPr id="22" name="TextBox 32"/>
          <p:cNvSpPr txBox="1"/>
          <p:nvPr/>
        </p:nvSpPr>
        <p:spPr>
          <a:xfrm>
            <a:off x="8402955" y="3837305"/>
            <a:ext cx="3243580" cy="645160"/>
          </a:xfrm>
          <a:prstGeom prst="rect">
            <a:avLst/>
          </a:prstGeom>
          <a:noFill/>
        </p:spPr>
        <p:txBody>
          <a:bodyPr wrap="square" rtlCol="0">
            <a:spAutoFit/>
          </a:bodyPr>
          <a:lstStyle/>
          <a:p>
            <a:pPr algn="ctr"/>
            <a:r>
              <a:rPr lang="en-US" altLang="zh-CN" b="1" dirty="0">
                <a:solidFill>
                  <a:srgbClr val="3C536F"/>
                </a:solidFill>
                <a:latin typeface="Times New Roman" panose="02020603050405020304" pitchFamily="18" charset="0"/>
                <a:cs typeface="Times New Roman" panose="02020603050405020304" pitchFamily="18" charset="0"/>
              </a:rPr>
              <a:t>Success Requires Cost- Efficient Operations  </a:t>
            </a:r>
          </a:p>
        </p:txBody>
      </p:sp>
      <p:sp>
        <p:nvSpPr>
          <p:cNvPr id="23" name="TextBox 25"/>
          <p:cNvSpPr txBox="1"/>
          <p:nvPr/>
        </p:nvSpPr>
        <p:spPr>
          <a:xfrm>
            <a:off x="8228495" y="4344975"/>
            <a:ext cx="3431540" cy="1814830"/>
          </a:xfrm>
          <a:prstGeom prst="rect">
            <a:avLst/>
          </a:prstGeom>
          <a:noFill/>
        </p:spPr>
        <p:txBody>
          <a:bodyPr wrap="square" rtlCol="0">
            <a:spAutoFit/>
          </a:bodyPr>
          <a:lstStyle/>
          <a:p>
            <a:pPr algn="ctr">
              <a:buNone/>
            </a:pPr>
            <a:r>
              <a:rPr lang="en-GB" altLang="zh-CN" sz="1400" dirty="0">
                <a:latin typeface="Times New Roman" panose="02020603050405020304" pitchFamily="18" charset="0"/>
                <a:cs typeface="Times New Roman" panose="02020603050405020304" pitchFamily="18" charset="0"/>
              </a:rPr>
              <a:t>Shipping represents </a:t>
            </a:r>
            <a:r>
              <a:rPr lang="en-GB" altLang="zh-CN" sz="1400" b="1" dirty="0">
                <a:latin typeface="Times New Roman" panose="02020603050405020304" pitchFamily="18" charset="0"/>
                <a:cs typeface="Times New Roman" panose="02020603050405020304" pitchFamily="18" charset="0"/>
              </a:rPr>
              <a:t>90% of total order fulfillment costs</a:t>
            </a:r>
            <a:r>
              <a:rPr lang="en-GB" altLang="zh-CN" sz="1400" dirty="0">
                <a:latin typeface="Times New Roman" panose="02020603050405020304" pitchFamily="18" charset="0"/>
                <a:cs typeface="Times New Roman" panose="02020603050405020304" pitchFamily="18" charset="0"/>
              </a:rPr>
              <a:t>, and </a:t>
            </a:r>
            <a:r>
              <a:rPr lang="en-GB" altLang="zh-CN" sz="1400" b="1" dirty="0">
                <a:latin typeface="Times New Roman" panose="02020603050405020304" pitchFamily="18" charset="0"/>
                <a:cs typeface="Times New Roman" panose="02020603050405020304" pitchFamily="18" charset="0"/>
              </a:rPr>
              <a:t>last-mile delivery is the most expensive and complex component</a:t>
            </a:r>
            <a:r>
              <a:rPr lang="en-GB" altLang="zh-CN" sz="1400" dirty="0">
                <a:latin typeface="Times New Roman" panose="02020603050405020304" pitchFamily="18" charset="0"/>
                <a:cs typeface="Times New Roman" panose="02020603050405020304" pitchFamily="18" charset="0"/>
              </a:rPr>
              <a:t>, placing high value on efficient local delivery networks.</a:t>
            </a:r>
          </a:p>
          <a:p>
            <a:pPr algn="ctr">
              <a:buNone/>
            </a:pPr>
            <a:endParaRPr lang="en-GB" altLang="zh-CN" sz="1400" dirty="0">
              <a:latin typeface="Times New Roman" panose="02020603050405020304" pitchFamily="18" charset="0"/>
              <a:cs typeface="Times New Roman" panose="02020603050405020304" pitchFamily="18" charset="0"/>
            </a:endParaRPr>
          </a:p>
          <a:p>
            <a:pPr algn="ctr"/>
            <a:r>
              <a:rPr lang="en-GB" altLang="zh-CN" sz="1400" i="1" dirty="0">
                <a:solidFill>
                  <a:schemeClr val="bg1">
                    <a:lumMod val="50000"/>
                  </a:schemeClr>
                </a:solidFill>
                <a:latin typeface="Times New Roman" panose="02020603050405020304" pitchFamily="18" charset="0"/>
                <a:cs typeface="Times New Roman" panose="02020603050405020304" pitchFamily="18" charset="0"/>
              </a:rPr>
              <a:t>Statista, E-commerce Logistics </a:t>
            </a:r>
          </a:p>
          <a:p>
            <a:pPr algn="ctr"/>
            <a:r>
              <a:rPr lang="en-GB" altLang="zh-CN" sz="1400" i="1" dirty="0">
                <a:solidFill>
                  <a:schemeClr val="bg1">
                    <a:lumMod val="50000"/>
                  </a:schemeClr>
                </a:solidFill>
                <a:latin typeface="Times New Roman" panose="02020603050405020304" pitchFamily="18" charset="0"/>
                <a:cs typeface="Times New Roman" panose="02020603050405020304" pitchFamily="18" charset="0"/>
              </a:rPr>
              <a:t>in the U.S., 2024.</a:t>
            </a:r>
          </a:p>
        </p:txBody>
      </p:sp>
      <p:pic>
        <p:nvPicPr>
          <p:cNvPr id="10" name="Picture 9" descr="Picture1"/>
          <p:cNvPicPr>
            <a:picLocks noChangeAspect="1"/>
          </p:cNvPicPr>
          <p:nvPr/>
        </p:nvPicPr>
        <p:blipFill>
          <a:blip r:embed="rId7"/>
          <a:stretch>
            <a:fillRect/>
          </a:stretch>
        </p:blipFill>
        <p:spPr>
          <a:xfrm>
            <a:off x="8910320" y="1917700"/>
            <a:ext cx="741045" cy="744855"/>
          </a:xfrm>
          <a:prstGeom prst="rect">
            <a:avLst/>
          </a:prstGeom>
        </p:spPr>
      </p:pic>
    </p:spTree>
  </p:cSld>
  <p:clrMapOvr>
    <a:masterClrMapping/>
  </p:clrMapOvr>
  <p:transition spd="slow"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rot="16200000">
            <a:off x="2982602" y="365888"/>
            <a:ext cx="1182333" cy="4896000"/>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Rounded Rectangle 8"/>
          <p:cNvSpPr/>
          <p:nvPr/>
        </p:nvSpPr>
        <p:spPr>
          <a:xfrm rot="16200000">
            <a:off x="906613" y="2337584"/>
            <a:ext cx="1182333"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Rounded Rectangle 5"/>
          <p:cNvSpPr/>
          <p:nvPr/>
        </p:nvSpPr>
        <p:spPr>
          <a:xfrm rot="16200000">
            <a:off x="2982601" y="1859340"/>
            <a:ext cx="1182333" cy="4896000"/>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Rounded Rectangle 8"/>
          <p:cNvSpPr/>
          <p:nvPr/>
        </p:nvSpPr>
        <p:spPr>
          <a:xfrm rot="16200000">
            <a:off x="906612" y="3831036"/>
            <a:ext cx="1182333"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 name="Rounded Rectangle 8"/>
          <p:cNvSpPr/>
          <p:nvPr/>
        </p:nvSpPr>
        <p:spPr>
          <a:xfrm rot="16200000">
            <a:off x="2982600" y="3239151"/>
            <a:ext cx="1182334" cy="4896000"/>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Rounded Rectangle 8"/>
          <p:cNvSpPr/>
          <p:nvPr/>
        </p:nvSpPr>
        <p:spPr>
          <a:xfrm rot="16200000">
            <a:off x="906612" y="5210847"/>
            <a:ext cx="1182334"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11"/>
          <p:cNvSpPr/>
          <p:nvPr/>
        </p:nvSpPr>
        <p:spPr>
          <a:xfrm rot="5400000" flipH="1">
            <a:off x="8199641" y="365888"/>
            <a:ext cx="1182333" cy="4896000"/>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Rounded Rectangle 8"/>
          <p:cNvSpPr/>
          <p:nvPr/>
        </p:nvSpPr>
        <p:spPr>
          <a:xfrm rot="5400000" flipH="1">
            <a:off x="10275629" y="2337584"/>
            <a:ext cx="1182333"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14"/>
          <p:cNvSpPr/>
          <p:nvPr/>
        </p:nvSpPr>
        <p:spPr>
          <a:xfrm rot="5400000" flipH="1">
            <a:off x="8199640" y="1859341"/>
            <a:ext cx="1182333" cy="4896000"/>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2" name="Rounded Rectangle 8"/>
          <p:cNvSpPr/>
          <p:nvPr/>
        </p:nvSpPr>
        <p:spPr>
          <a:xfrm rot="5400000" flipH="1">
            <a:off x="10275628" y="3831037"/>
            <a:ext cx="1182333"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Rounded Rectangle 17"/>
          <p:cNvSpPr/>
          <p:nvPr/>
        </p:nvSpPr>
        <p:spPr>
          <a:xfrm rot="5400000" flipH="1">
            <a:off x="8199638" y="3242919"/>
            <a:ext cx="1182334" cy="4896000"/>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Rounded Rectangle 8"/>
          <p:cNvSpPr/>
          <p:nvPr/>
        </p:nvSpPr>
        <p:spPr>
          <a:xfrm rot="5400000" flipH="1">
            <a:off x="10275626" y="5214615"/>
            <a:ext cx="1182334"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 name="TextBox 16"/>
          <p:cNvSpPr txBox="1"/>
          <p:nvPr/>
        </p:nvSpPr>
        <p:spPr>
          <a:xfrm>
            <a:off x="2074974" y="2366501"/>
            <a:ext cx="3512185" cy="1081405"/>
          </a:xfrm>
          <a:prstGeom prst="rect">
            <a:avLst/>
          </a:prstGeom>
          <a:noFill/>
        </p:spPr>
        <p:txBody>
          <a:bodyPr wrap="square" rtlCol="0">
            <a:spAutoFit/>
          </a:bodyPr>
          <a:lstStyle/>
          <a:p>
            <a:pPr marR="0" lvl="0" indent="0" algn="l" defTabSz="914400" rtl="0" eaLnBrk="1" fontAlgn="auto" latinLnBrk="0" hangingPunct="1">
              <a:lnSpc>
                <a:spcPct val="115000"/>
              </a:lnSpc>
              <a:spcBef>
                <a:spcPts val="0"/>
              </a:spcBef>
              <a:spcAft>
                <a:spcPts val="0"/>
              </a:spcAft>
              <a:buClr>
                <a:prstClr val="black"/>
              </a:buClr>
              <a:buSzPts val="1000"/>
              <a:buFont typeface="Wingdings" panose="05000000000000000000" pitchFamily="2" charset="2"/>
              <a:buNone/>
              <a:defRPr/>
            </a:pPr>
            <a:r>
              <a:rPr lang="en-US" sz="1400" noProof="0" dirty="0">
                <a:ln>
                  <a:noFill/>
                </a:ln>
                <a:solidFill>
                  <a:prstClr val="black"/>
                </a:solidFill>
                <a:effectLst/>
                <a:uLnTx/>
                <a:uFillTx/>
                <a:latin typeface="Times New Roman" panose="02020603050405020304"/>
                <a:ea typeface="Times New Roman" panose="02020603050405020304"/>
                <a:cs typeface="Times New Roman" panose="02020603050405020304"/>
                <a:sym typeface="Times New Roman" panose="02020603050405020304"/>
              </a:rPr>
              <a:t>Approximately 30% for upgrading our fleet, including transitioning to electric vehicles and integrating advanced technology</a:t>
            </a:r>
            <a:endParaRPr kumimoji="0" lang="en-US" sz="14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R="0" lvl="0" algn="l" defTabSz="914400" rtl="0" eaLnBrk="1" fontAlgn="auto" latinLnBrk="0" hangingPunct="1">
              <a:lnSpc>
                <a:spcPct val="115000"/>
              </a:lnSpc>
              <a:spcBef>
                <a:spcPts val="0"/>
              </a:spcBef>
              <a:spcAft>
                <a:spcPts val="0"/>
              </a:spcAft>
              <a:buClr>
                <a:prstClr val="black"/>
              </a:buClr>
              <a:buSzPts val="1000"/>
              <a:defRPr/>
            </a:pPr>
            <a:endParaRPr lang="ko-KR" altLang="en-US" sz="1400" dirty="0">
              <a:solidFill>
                <a:schemeClr val="tx1">
                  <a:lumMod val="75000"/>
                  <a:lumOff val="25000"/>
                </a:schemeClr>
              </a:solidFill>
              <a:cs typeface="Arial" panose="020B0604020202020204" pitchFamily="34" charset="0"/>
            </a:endParaRPr>
          </a:p>
        </p:txBody>
      </p:sp>
      <p:grpSp>
        <p:nvGrpSpPr>
          <p:cNvPr id="18" name="Group 28"/>
          <p:cNvGrpSpPr/>
          <p:nvPr/>
        </p:nvGrpSpPr>
        <p:grpSpPr>
          <a:xfrm>
            <a:off x="2074864" y="3817894"/>
            <a:ext cx="3512820" cy="953135"/>
            <a:chOff x="6210997" y="1415272"/>
            <a:chExt cx="1575774" cy="678082"/>
          </a:xfrm>
        </p:grpSpPr>
        <p:sp>
          <p:nvSpPr>
            <p:cNvPr id="20" name="TextBox 19"/>
            <p:cNvSpPr txBox="1"/>
            <p:nvPr/>
          </p:nvSpPr>
          <p:spPr>
            <a:xfrm>
              <a:off x="6210997" y="1630759"/>
              <a:ext cx="1457346" cy="196061"/>
            </a:xfrm>
            <a:prstGeom prst="rect">
              <a:avLst/>
            </a:prstGeom>
            <a:noFill/>
          </p:spPr>
          <p:txBody>
            <a:bodyPr wrap="square" rtlCol="0">
              <a:spAutoFit/>
            </a:bodyPr>
            <a:lstStyle/>
            <a:p>
              <a:endParaRPr lang="ko-KR" altLang="en-US" sz="1200" dirty="0">
                <a:solidFill>
                  <a:schemeClr val="tx1">
                    <a:lumMod val="75000"/>
                    <a:lumOff val="25000"/>
                  </a:schemeClr>
                </a:solidFill>
                <a:cs typeface="Arial" panose="020B0604020202020204" pitchFamily="34" charset="0"/>
              </a:endParaRPr>
            </a:p>
          </p:txBody>
        </p:sp>
        <p:sp>
          <p:nvSpPr>
            <p:cNvPr id="59" name="TextBox 19"/>
            <p:cNvSpPr txBox="1"/>
            <p:nvPr/>
          </p:nvSpPr>
          <p:spPr>
            <a:xfrm>
              <a:off x="6210997" y="1415272"/>
              <a:ext cx="1575774" cy="678082"/>
            </a:xfrm>
            <a:prstGeom prst="rect">
              <a:avLst/>
            </a:prstGeom>
            <a:noFill/>
          </p:spPr>
          <p:txBody>
            <a:bodyPr wrap="square" rtlCol="0">
              <a:spAutoFit/>
            </a:bodyPr>
            <a:lstStyle/>
            <a:p>
              <a:r>
                <a:rPr lang="en-US" sz="1400" noProof="0" dirty="0">
                  <a:ln>
                    <a:noFill/>
                  </a:ln>
                  <a:solidFill>
                    <a:prstClr val="black"/>
                  </a:solidFill>
                  <a:effectLst/>
                  <a:uLnTx/>
                  <a:uFillTx/>
                  <a:latin typeface="Times New Roman" panose="02020603050405020304"/>
                  <a:ea typeface="Times New Roman" panose="02020603050405020304"/>
                  <a:cs typeface="Times New Roman" panose="02020603050405020304"/>
                  <a:sym typeface="Times New Roman" panose="02020603050405020304"/>
                </a:rPr>
                <a:t>Approximately 5% for development and ongoing maintenance of a mobile application designed to connect drivers with businesses requiring route-based services</a:t>
              </a:r>
              <a:endParaRPr lang="ko-KR" altLang="en-US" sz="1400" dirty="0">
                <a:solidFill>
                  <a:schemeClr val="tx1">
                    <a:lumMod val="75000"/>
                    <a:lumOff val="25000"/>
                  </a:schemeClr>
                </a:solidFill>
                <a:cs typeface="Arial" panose="020B0604020202020204" pitchFamily="34" charset="0"/>
              </a:endParaRPr>
            </a:p>
          </p:txBody>
        </p:sp>
      </p:grpSp>
      <p:sp>
        <p:nvSpPr>
          <p:cNvPr id="23" name="TextBox 22"/>
          <p:cNvSpPr txBox="1"/>
          <p:nvPr/>
        </p:nvSpPr>
        <p:spPr>
          <a:xfrm>
            <a:off x="2074974" y="5429106"/>
            <a:ext cx="3248660" cy="521970"/>
          </a:xfrm>
          <a:prstGeom prst="rect">
            <a:avLst/>
          </a:prstGeom>
          <a:noFill/>
        </p:spPr>
        <p:txBody>
          <a:bodyPr wrap="square" rtlCol="0">
            <a:spAutoFit/>
          </a:bodyPr>
          <a:lstStyle/>
          <a:p>
            <a:r>
              <a:rPr lang="en-US" sz="1400" noProof="0" dirty="0">
                <a:ln>
                  <a:noFill/>
                </a:ln>
                <a:solidFill>
                  <a:prstClr val="black"/>
                </a:solidFill>
                <a:effectLst/>
                <a:uLnTx/>
                <a:uFillTx/>
                <a:latin typeface="Times New Roman" panose="02020603050405020304"/>
                <a:ea typeface="Times New Roman" panose="02020603050405020304"/>
                <a:cs typeface="Times New Roman" panose="02020603050405020304"/>
                <a:sym typeface="Times New Roman" panose="02020603050405020304"/>
              </a:rPr>
              <a:t>Approximately </a:t>
            </a:r>
            <a:r>
              <a:rPr lang="en-US" altLang="zh-CN" sz="1400" noProof="0" dirty="0">
                <a:ln>
                  <a:noFill/>
                </a:ln>
                <a:solidFill>
                  <a:prstClr val="black"/>
                </a:solidFill>
                <a:effectLst/>
                <a:uLnTx/>
                <a:uFillTx/>
                <a:latin typeface="Times New Roman" panose="02020603050405020304"/>
                <a:ea typeface="Times New Roman" panose="02020603050405020304"/>
                <a:cs typeface="Times New Roman" panose="02020603050405020304"/>
                <a:sym typeface="Times New Roman" panose="02020603050405020304"/>
              </a:rPr>
              <a:t>5</a:t>
            </a:r>
            <a:r>
              <a:rPr lang="en-US" sz="1400" noProof="0" dirty="0">
                <a:ln>
                  <a:noFill/>
                </a:ln>
                <a:solidFill>
                  <a:prstClr val="black"/>
                </a:solidFill>
                <a:effectLst/>
                <a:uLnTx/>
                <a:uFillTx/>
                <a:latin typeface="Times New Roman" panose="02020603050405020304"/>
                <a:ea typeface="Times New Roman" panose="02020603050405020304"/>
                <a:cs typeface="Times New Roman" panose="02020603050405020304"/>
                <a:sym typeface="Times New Roman" panose="02020603050405020304"/>
              </a:rPr>
              <a:t>% for working capital and general corporate purposes  </a:t>
            </a:r>
            <a:r>
              <a:rPr lang="en-US" sz="1200" noProof="0" dirty="0">
                <a:ln>
                  <a:noFill/>
                </a:ln>
                <a:solidFill>
                  <a:prstClr val="black"/>
                </a:solidFill>
                <a:effectLst/>
                <a:uLnTx/>
                <a:uFillTx/>
                <a:latin typeface="Times New Roman" panose="02020603050405020304"/>
                <a:ea typeface="Times New Roman" panose="02020603050405020304"/>
                <a:cs typeface="Times New Roman" panose="02020603050405020304"/>
                <a:sym typeface="Times New Roman" panose="02020603050405020304"/>
              </a:rPr>
              <a:t>  </a:t>
            </a:r>
            <a:endParaRPr lang="ko-KR" altLang="en-US" sz="1200" dirty="0">
              <a:solidFill>
                <a:schemeClr val="tx1">
                  <a:lumMod val="75000"/>
                  <a:lumOff val="25000"/>
                </a:schemeClr>
              </a:solidFill>
              <a:cs typeface="Arial" panose="020B0604020202020204" pitchFamily="34" charset="0"/>
            </a:endParaRPr>
          </a:p>
        </p:txBody>
      </p:sp>
      <p:grpSp>
        <p:nvGrpSpPr>
          <p:cNvPr id="24" name="Group 34"/>
          <p:cNvGrpSpPr/>
          <p:nvPr/>
        </p:nvGrpSpPr>
        <p:grpSpPr>
          <a:xfrm>
            <a:off x="6730956" y="2222392"/>
            <a:ext cx="3546938" cy="1169551"/>
            <a:chOff x="6058965" y="1331386"/>
            <a:chExt cx="1609380" cy="832046"/>
          </a:xfrm>
        </p:grpSpPr>
        <p:sp>
          <p:nvSpPr>
            <p:cNvPr id="25" name="TextBox 24"/>
            <p:cNvSpPr txBox="1"/>
            <p:nvPr/>
          </p:nvSpPr>
          <p:spPr>
            <a:xfrm>
              <a:off x="6210999" y="1433695"/>
              <a:ext cx="1457346" cy="196061"/>
            </a:xfrm>
            <a:prstGeom prst="rect">
              <a:avLst/>
            </a:prstGeom>
            <a:noFill/>
          </p:spPr>
          <p:txBody>
            <a:bodyPr wrap="square" rtlCol="0">
              <a:spAutoFit/>
            </a:bodyPr>
            <a:lstStyle/>
            <a:p>
              <a:pPr algn="r"/>
              <a:endParaRPr lang="ko-KR" altLang="en-US" sz="1200" b="1" dirty="0">
                <a:solidFill>
                  <a:schemeClr val="tx1">
                    <a:lumMod val="65000"/>
                    <a:lumOff val="35000"/>
                  </a:schemeClr>
                </a:solidFill>
                <a:cs typeface="Arial" panose="020B0604020202020204" pitchFamily="34" charset="0"/>
              </a:endParaRPr>
            </a:p>
          </p:txBody>
        </p:sp>
        <p:sp>
          <p:nvSpPr>
            <p:cNvPr id="26" name="TextBox 25"/>
            <p:cNvSpPr txBox="1"/>
            <p:nvPr/>
          </p:nvSpPr>
          <p:spPr>
            <a:xfrm>
              <a:off x="6058965" y="1331386"/>
              <a:ext cx="1602255" cy="832046"/>
            </a:xfrm>
            <a:prstGeom prst="rect">
              <a:avLst/>
            </a:prstGeom>
            <a:noFill/>
          </p:spPr>
          <p:txBody>
            <a:bodyPr wrap="square" rtlCol="0">
              <a:spAutoFit/>
            </a:bodyPr>
            <a:lstStyle/>
            <a:p>
              <a:pPr algn="l"/>
              <a:r>
                <a:rPr lang="en-US" sz="1400" dirty="0">
                  <a:latin typeface="Times New Roman" panose="02020603050405020304" pitchFamily="18" charset="0"/>
                  <a:cs typeface="Times New Roman" panose="02020603050405020304" pitchFamily="18" charset="0"/>
                  <a:sym typeface="+mn-ea"/>
                </a:rPr>
                <a:t>Approximately</a:t>
              </a:r>
              <a:r>
                <a:rPr lang="zh-CN" altLang="en-US" sz="1400" dirty="0">
                  <a:latin typeface="Times New Roman" panose="02020603050405020304" pitchFamily="18" charset="0"/>
                  <a:cs typeface="Times New Roman" panose="02020603050405020304" pitchFamily="18" charset="0"/>
                  <a:sym typeface="+mn-ea"/>
                </a:rPr>
                <a:t> </a:t>
              </a:r>
              <a:r>
                <a:rPr lang="en-US" sz="1400" dirty="0">
                  <a:latin typeface="Times New Roman" panose="02020603050405020304" pitchFamily="18" charset="0"/>
                  <a:cs typeface="Times New Roman" panose="02020603050405020304" pitchFamily="18" charset="0"/>
                  <a:sym typeface="+mn-ea"/>
                </a:rPr>
                <a:t>20 vehicles acquired in JAR transaction; proceeds will fund fleet renovation and increase in fleet size.  Electric vehicles are expected to become a significant part of the fleet composition</a:t>
              </a:r>
              <a:endParaRPr lang="ko-KR" altLang="en-US" sz="1400" dirty="0">
                <a:solidFill>
                  <a:schemeClr val="tx1">
                    <a:lumMod val="75000"/>
                    <a:lumOff val="25000"/>
                  </a:schemeClr>
                </a:solidFill>
                <a:cs typeface="Arial" panose="020B0604020202020204" pitchFamily="34" charset="0"/>
              </a:endParaRPr>
            </a:p>
          </p:txBody>
        </p:sp>
      </p:grpSp>
      <p:sp>
        <p:nvSpPr>
          <p:cNvPr id="29" name="TextBox 28"/>
          <p:cNvSpPr txBox="1"/>
          <p:nvPr/>
        </p:nvSpPr>
        <p:spPr>
          <a:xfrm>
            <a:off x="6760733" y="3796413"/>
            <a:ext cx="3211830" cy="95410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sym typeface="+mn-ea"/>
              </a:rPr>
              <a:t>Proceeds will support</a:t>
            </a:r>
            <a:r>
              <a:rPr lang="zh-CN" altLang="en-US" sz="1400" dirty="0">
                <a:latin typeface="Times New Roman" panose="02020603050405020304" pitchFamily="18" charset="0"/>
                <a:cs typeface="Times New Roman" panose="02020603050405020304" pitchFamily="18" charset="0"/>
                <a:sym typeface="+mn-ea"/>
              </a:rPr>
              <a:t> </a:t>
            </a:r>
            <a:r>
              <a:rPr lang="en-US" altLang="zh-CN" sz="1400" dirty="0">
                <a:latin typeface="Times New Roman" panose="02020603050405020304" pitchFamily="18" charset="0"/>
                <a:cs typeface="Times New Roman" panose="02020603050405020304" pitchFamily="18" charset="0"/>
                <a:sym typeface="+mn-ea"/>
              </a:rPr>
              <a:t>development of this platform, which is intended to streamline matching between drivers and commercial delivery needs</a:t>
            </a:r>
            <a:endParaRPr lang="en-US" sz="1400" dirty="0">
              <a:latin typeface="Times New Roman" panose="02020603050405020304" pitchFamily="18" charset="0"/>
              <a:cs typeface="Times New Roman" panose="02020603050405020304" pitchFamily="18" charset="0"/>
              <a:sym typeface="+mn-ea"/>
            </a:endParaRPr>
          </a:p>
        </p:txBody>
      </p:sp>
      <p:sp>
        <p:nvSpPr>
          <p:cNvPr id="32" name="TextBox 31"/>
          <p:cNvSpPr txBox="1"/>
          <p:nvPr/>
        </p:nvSpPr>
        <p:spPr>
          <a:xfrm>
            <a:off x="6788896" y="5148598"/>
            <a:ext cx="3586480" cy="1169551"/>
          </a:xfrm>
          <a:prstGeom prst="rect">
            <a:avLst/>
          </a:prstGeom>
          <a:noFill/>
        </p:spPr>
        <p:txBody>
          <a:bodyPr wrap="square" rtlCol="0">
            <a:spAutoFit/>
          </a:bodyPr>
          <a:lstStyle/>
          <a:p>
            <a:pPr algn="l"/>
            <a:r>
              <a:rPr lang="en-US" sz="1400" dirty="0">
                <a:latin typeface="Times New Roman" panose="02020603050405020304" pitchFamily="18" charset="0"/>
                <a:cs typeface="Times New Roman" panose="02020603050405020304" pitchFamily="18" charset="0"/>
                <a:sym typeface="+mn-ea"/>
              </a:rPr>
              <a:t>Working capital at February 28, 2025 was approximately $42,000.  Additional funding will assist in growth of current business and provide working capital for </a:t>
            </a:r>
            <a:r>
              <a:rPr lang="en-US" altLang="zh-CN" sz="1400" dirty="0">
                <a:latin typeface="Times New Roman" panose="02020603050405020304" pitchFamily="18" charset="0"/>
                <a:cs typeface="Times New Roman" panose="02020603050405020304" pitchFamily="18" charset="0"/>
                <a:sym typeface="+mn-ea"/>
              </a:rPr>
              <a:t>any</a:t>
            </a:r>
            <a:r>
              <a:rPr lang="zh-CN" altLang="en-US" sz="1400" dirty="0">
                <a:latin typeface="Times New Roman" panose="02020603050405020304" pitchFamily="18" charset="0"/>
                <a:cs typeface="Times New Roman" panose="02020603050405020304" pitchFamily="18" charset="0"/>
                <a:sym typeface="+mn-ea"/>
              </a:rPr>
              <a:t> </a:t>
            </a:r>
            <a:r>
              <a:rPr lang="en-US" sz="1400" dirty="0">
                <a:latin typeface="Times New Roman" panose="02020603050405020304" pitchFamily="18" charset="0"/>
                <a:cs typeface="Times New Roman" panose="02020603050405020304" pitchFamily="18" charset="0"/>
                <a:sym typeface="+mn-ea"/>
              </a:rPr>
              <a:t>acquired businesses</a:t>
            </a:r>
            <a:endParaRPr lang="ko-KR" altLang="en-US" sz="1400" dirty="0">
              <a:solidFill>
                <a:schemeClr val="tx1">
                  <a:lumMod val="75000"/>
                  <a:lumOff val="25000"/>
                </a:schemeClr>
              </a:solidFill>
              <a:cs typeface="Arial" panose="020B0604020202020204" pitchFamily="34" charset="0"/>
            </a:endParaRPr>
          </a:p>
        </p:txBody>
      </p:sp>
      <p:sp>
        <p:nvSpPr>
          <p:cNvPr id="33" name="Left-Right Arrow 43"/>
          <p:cNvSpPr/>
          <p:nvPr/>
        </p:nvSpPr>
        <p:spPr>
          <a:xfrm>
            <a:off x="5586778" y="2571572"/>
            <a:ext cx="1216152" cy="484632"/>
          </a:xfrm>
          <a:prstGeom prst="lef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34" name="Left-Right Arrow 44"/>
          <p:cNvSpPr/>
          <p:nvPr/>
        </p:nvSpPr>
        <p:spPr>
          <a:xfrm>
            <a:off x="5586778" y="4065025"/>
            <a:ext cx="1216152" cy="484632"/>
          </a:xfrm>
          <a:prstGeom prst="lef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5" name="Left-Right Arrow 45"/>
          <p:cNvSpPr/>
          <p:nvPr/>
        </p:nvSpPr>
        <p:spPr>
          <a:xfrm>
            <a:off x="5586778" y="5444835"/>
            <a:ext cx="1216152" cy="484632"/>
          </a:xfrm>
          <a:prstGeom prst="lef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6" name="Round Same Side Corner Rectangle 11"/>
          <p:cNvSpPr>
            <a:spLocks noChangeAspect="1"/>
          </p:cNvSpPr>
          <p:nvPr/>
        </p:nvSpPr>
        <p:spPr>
          <a:xfrm rot="9900000">
            <a:off x="1270515" y="4125035"/>
            <a:ext cx="455798" cy="387113"/>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0" name="Round Same Side Corner Rectangle 36"/>
          <p:cNvSpPr>
            <a:spLocks noChangeAspect="1"/>
          </p:cNvSpPr>
          <p:nvPr/>
        </p:nvSpPr>
        <p:spPr>
          <a:xfrm>
            <a:off x="10638896" y="5444986"/>
            <a:ext cx="455798" cy="360361"/>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1" name="Oval 21"/>
          <p:cNvSpPr>
            <a:spLocks noChangeAspect="1"/>
          </p:cNvSpPr>
          <p:nvPr/>
        </p:nvSpPr>
        <p:spPr>
          <a:xfrm>
            <a:off x="1277992" y="5429073"/>
            <a:ext cx="439574" cy="443245"/>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2" name="任意多边形: 形状 40"/>
          <p:cNvSpPr/>
          <p:nvPr userDrawn="1"/>
        </p:nvSpPr>
        <p:spPr>
          <a:xfrm>
            <a:off x="122555" y="59055"/>
            <a:ext cx="4934585" cy="549910"/>
          </a:xfrm>
          <a:custGeom>
            <a:avLst/>
            <a:gdLst>
              <a:gd name="connsiteX0" fmla="*/ 3381883 w 3551625"/>
              <a:gd name="connsiteY0" fmla="*/ 0 h 409535"/>
              <a:gd name="connsiteX1" fmla="*/ 3464893 w 3551625"/>
              <a:gd name="connsiteY1" fmla="*/ 30993 h 409535"/>
              <a:gd name="connsiteX2" fmla="*/ 3513577 w 3551625"/>
              <a:gd name="connsiteY2" fmla="*/ 59342 h 409535"/>
              <a:gd name="connsiteX3" fmla="*/ 3551625 w 3551625"/>
              <a:gd name="connsiteY3" fmla="*/ 92353 h 409535"/>
              <a:gd name="connsiteX4" fmla="*/ 3551625 w 3551625"/>
              <a:gd name="connsiteY4" fmla="*/ 409535 h 409535"/>
              <a:gd name="connsiteX5" fmla="*/ 3068555 w 3551625"/>
              <a:gd name="connsiteY5" fmla="*/ 409535 h 409535"/>
              <a:gd name="connsiteX6" fmla="*/ 3092487 w 3551625"/>
              <a:gd name="connsiteY6" fmla="*/ 341518 h 409535"/>
              <a:gd name="connsiteX7" fmla="*/ 3208213 w 3551625"/>
              <a:gd name="connsiteY7" fmla="*/ 95760 h 409535"/>
              <a:gd name="connsiteX8" fmla="*/ 3298873 w 3551625"/>
              <a:gd name="connsiteY8" fmla="*/ 30993 h 409535"/>
              <a:gd name="connsiteX9" fmla="*/ 2215150 w 3551625"/>
              <a:gd name="connsiteY9" fmla="*/ 0 h 409535"/>
              <a:gd name="connsiteX10" fmla="*/ 2803693 w 3551625"/>
              <a:gd name="connsiteY10" fmla="*/ 0 h 409535"/>
              <a:gd name="connsiteX11" fmla="*/ 2803692 w 3551625"/>
              <a:gd name="connsiteY11" fmla="*/ 1 h 409535"/>
              <a:gd name="connsiteX12" fmla="*/ 2772343 w 3551625"/>
              <a:gd name="connsiteY12" fmla="*/ 1 h 409535"/>
              <a:gd name="connsiteX13" fmla="*/ 2215150 w 3551625"/>
              <a:gd name="connsiteY13" fmla="*/ 1 h 409535"/>
              <a:gd name="connsiteX14" fmla="*/ 728473 w 3551625"/>
              <a:gd name="connsiteY14" fmla="*/ 0 h 409535"/>
              <a:gd name="connsiteX15" fmla="*/ 2156393 w 3551625"/>
              <a:gd name="connsiteY15" fmla="*/ 0 h 409535"/>
              <a:gd name="connsiteX16" fmla="*/ 2156393 w 3551625"/>
              <a:gd name="connsiteY16" fmla="*/ 1 h 409535"/>
              <a:gd name="connsiteX17" fmla="*/ 759823 w 3551625"/>
              <a:gd name="connsiteY17" fmla="*/ 1 h 409535"/>
              <a:gd name="connsiteX18" fmla="*/ 728474 w 3551625"/>
              <a:gd name="connsiteY18" fmla="*/ 1 h 409535"/>
              <a:gd name="connsiteX19" fmla="*/ 150282 w 3551625"/>
              <a:gd name="connsiteY19" fmla="*/ 0 h 409535"/>
              <a:gd name="connsiteX20" fmla="*/ 233293 w 3551625"/>
              <a:gd name="connsiteY20" fmla="*/ 30993 h 409535"/>
              <a:gd name="connsiteX21" fmla="*/ 323952 w 3551625"/>
              <a:gd name="connsiteY21" fmla="*/ 95760 h 409535"/>
              <a:gd name="connsiteX22" fmla="*/ 439679 w 3551625"/>
              <a:gd name="connsiteY22" fmla="*/ 341518 h 409535"/>
              <a:gd name="connsiteX23" fmla="*/ 463611 w 3551625"/>
              <a:gd name="connsiteY23" fmla="*/ 409535 h 409535"/>
              <a:gd name="connsiteX24" fmla="*/ 0 w 3551625"/>
              <a:gd name="connsiteY24" fmla="*/ 409535 h 409535"/>
              <a:gd name="connsiteX25" fmla="*/ 0 w 3551625"/>
              <a:gd name="connsiteY25" fmla="*/ 75469 h 409535"/>
              <a:gd name="connsiteX26" fmla="*/ 18588 w 3551625"/>
              <a:gd name="connsiteY26" fmla="*/ 59342 h 409535"/>
              <a:gd name="connsiteX27" fmla="*/ 67272 w 3551625"/>
              <a:gd name="connsiteY27" fmla="*/ 30993 h 4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1625" h="409535">
                <a:moveTo>
                  <a:pt x="3381883" y="0"/>
                </a:moveTo>
                <a:lnTo>
                  <a:pt x="3464893" y="30993"/>
                </a:lnTo>
                <a:cubicBezTo>
                  <a:pt x="3481917" y="39294"/>
                  <a:pt x="3498306" y="48646"/>
                  <a:pt x="3513577" y="59342"/>
                </a:cubicBezTo>
                <a:lnTo>
                  <a:pt x="3551625" y="92353"/>
                </a:lnTo>
                <a:lnTo>
                  <a:pt x="3551625" y="409535"/>
                </a:lnTo>
                <a:lnTo>
                  <a:pt x="3068555" y="409535"/>
                </a:lnTo>
                <a:lnTo>
                  <a:pt x="3092487" y="341518"/>
                </a:lnTo>
                <a:cubicBezTo>
                  <a:pt x="3126881" y="243888"/>
                  <a:pt x="3164280" y="143640"/>
                  <a:pt x="3208213" y="95760"/>
                </a:cubicBezTo>
                <a:cubicBezTo>
                  <a:pt x="3233318" y="68400"/>
                  <a:pt x="3264825" y="47595"/>
                  <a:pt x="3298873" y="30993"/>
                </a:cubicBezTo>
                <a:close/>
                <a:moveTo>
                  <a:pt x="2215150" y="0"/>
                </a:moveTo>
                <a:lnTo>
                  <a:pt x="2803693" y="0"/>
                </a:lnTo>
                <a:lnTo>
                  <a:pt x="2803692" y="1"/>
                </a:lnTo>
                <a:lnTo>
                  <a:pt x="2772343" y="1"/>
                </a:lnTo>
                <a:lnTo>
                  <a:pt x="2215150" y="1"/>
                </a:lnTo>
                <a:close/>
                <a:moveTo>
                  <a:pt x="728473" y="0"/>
                </a:moveTo>
                <a:lnTo>
                  <a:pt x="2156393" y="0"/>
                </a:lnTo>
                <a:lnTo>
                  <a:pt x="2156393" y="1"/>
                </a:lnTo>
                <a:lnTo>
                  <a:pt x="759823" y="1"/>
                </a:lnTo>
                <a:lnTo>
                  <a:pt x="728474" y="1"/>
                </a:lnTo>
                <a:close/>
                <a:moveTo>
                  <a:pt x="150282" y="0"/>
                </a:moveTo>
                <a:lnTo>
                  <a:pt x="233293" y="30993"/>
                </a:lnTo>
                <a:cubicBezTo>
                  <a:pt x="267341" y="47595"/>
                  <a:pt x="298847" y="68400"/>
                  <a:pt x="323952" y="95760"/>
                </a:cubicBezTo>
                <a:cubicBezTo>
                  <a:pt x="367886" y="143640"/>
                  <a:pt x="405283" y="243888"/>
                  <a:pt x="439679" y="341518"/>
                </a:cubicBezTo>
                <a:lnTo>
                  <a:pt x="463611" y="409535"/>
                </a:lnTo>
                <a:lnTo>
                  <a:pt x="0" y="409535"/>
                </a:lnTo>
                <a:lnTo>
                  <a:pt x="0" y="75469"/>
                </a:lnTo>
                <a:lnTo>
                  <a:pt x="18588" y="59342"/>
                </a:lnTo>
                <a:cubicBezTo>
                  <a:pt x="33859" y="48646"/>
                  <a:pt x="50248" y="39294"/>
                  <a:pt x="67272" y="30993"/>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43" name="矩形 13"/>
          <p:cNvSpPr/>
          <p:nvPr userDrawn="1"/>
        </p:nvSpPr>
        <p:spPr>
          <a:xfrm>
            <a:off x="57929" y="313992"/>
            <a:ext cx="12192000" cy="54864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4" name="任意多边形: 形状 18"/>
          <p:cNvSpPr/>
          <p:nvPr userDrawn="1"/>
        </p:nvSpPr>
        <p:spPr>
          <a:xfrm flipV="1">
            <a:off x="297815" y="59055"/>
            <a:ext cx="4583430" cy="683895"/>
          </a:xfrm>
          <a:custGeom>
            <a:avLst/>
            <a:gdLst>
              <a:gd name="connsiteX0" fmla="*/ 515747 w 2937894"/>
              <a:gd name="connsiteY0" fmla="*/ 0 h 548203"/>
              <a:gd name="connsiteX1" fmla="*/ 554600 w 2937894"/>
              <a:gd name="connsiteY1" fmla="*/ 0 h 548203"/>
              <a:gd name="connsiteX2" fmla="*/ 2383294 w 2937894"/>
              <a:gd name="connsiteY2" fmla="*/ 0 h 548203"/>
              <a:gd name="connsiteX3" fmla="*/ 2422147 w 2937894"/>
              <a:gd name="connsiteY3" fmla="*/ 0 h 548203"/>
              <a:gd name="connsiteX4" fmla="*/ 2564284 w 2937894"/>
              <a:gd name="connsiteY4" fmla="*/ 58874 h 548203"/>
              <a:gd name="connsiteX5" fmla="*/ 2585156 w 2937894"/>
              <a:gd name="connsiteY5" fmla="*/ 89831 h 548203"/>
              <a:gd name="connsiteX6" fmla="*/ 2585682 w 2937894"/>
              <a:gd name="connsiteY6" fmla="*/ 90112 h 548203"/>
              <a:gd name="connsiteX7" fmla="*/ 2779878 w 2937894"/>
              <a:gd name="connsiteY7" fmla="*/ 471455 h 548203"/>
              <a:gd name="connsiteX8" fmla="*/ 2862366 w 2937894"/>
              <a:gd name="connsiteY8" fmla="*/ 523363 h 548203"/>
              <a:gd name="connsiteX9" fmla="*/ 2937894 w 2937894"/>
              <a:gd name="connsiteY9" fmla="*/ 548203 h 548203"/>
              <a:gd name="connsiteX10" fmla="*/ 2411819 w 2937894"/>
              <a:gd name="connsiteY10" fmla="*/ 548203 h 548203"/>
              <a:gd name="connsiteX11" fmla="*/ 2411818 w 2937894"/>
              <a:gd name="connsiteY11" fmla="*/ 548202 h 548203"/>
              <a:gd name="connsiteX12" fmla="*/ 2383294 w 2937894"/>
              <a:gd name="connsiteY12" fmla="*/ 548202 h 548203"/>
              <a:gd name="connsiteX13" fmla="*/ 554600 w 2937894"/>
              <a:gd name="connsiteY13" fmla="*/ 548202 h 548203"/>
              <a:gd name="connsiteX14" fmla="*/ 526077 w 2937894"/>
              <a:gd name="connsiteY14" fmla="*/ 548202 h 548203"/>
              <a:gd name="connsiteX15" fmla="*/ 526076 w 2937894"/>
              <a:gd name="connsiteY15" fmla="*/ 548203 h 548203"/>
              <a:gd name="connsiteX16" fmla="*/ 0 w 2937894"/>
              <a:gd name="connsiteY16" fmla="*/ 548203 h 548203"/>
              <a:gd name="connsiteX17" fmla="*/ 75528 w 2937894"/>
              <a:gd name="connsiteY17" fmla="*/ 523363 h 548203"/>
              <a:gd name="connsiteX18" fmla="*/ 158016 w 2937894"/>
              <a:gd name="connsiteY18" fmla="*/ 471455 h 548203"/>
              <a:gd name="connsiteX19" fmla="*/ 352212 w 2937894"/>
              <a:gd name="connsiteY19" fmla="*/ 90112 h 548203"/>
              <a:gd name="connsiteX20" fmla="*/ 352738 w 2937894"/>
              <a:gd name="connsiteY20" fmla="*/ 89831 h 548203"/>
              <a:gd name="connsiteX21" fmla="*/ 373611 w 2937894"/>
              <a:gd name="connsiteY21" fmla="*/ 58874 h 548203"/>
              <a:gd name="connsiteX22" fmla="*/ 515747 w 2937894"/>
              <a:gd name="connsiteY22" fmla="*/ 0 h 5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7894" h="548203">
                <a:moveTo>
                  <a:pt x="515747" y="0"/>
                </a:moveTo>
                <a:lnTo>
                  <a:pt x="554600" y="0"/>
                </a:lnTo>
                <a:lnTo>
                  <a:pt x="2383294" y="0"/>
                </a:lnTo>
                <a:lnTo>
                  <a:pt x="2422147" y="0"/>
                </a:lnTo>
                <a:cubicBezTo>
                  <a:pt x="2477655" y="0"/>
                  <a:pt x="2527908" y="22499"/>
                  <a:pt x="2564284" y="58874"/>
                </a:cubicBezTo>
                <a:lnTo>
                  <a:pt x="2585156" y="89831"/>
                </a:lnTo>
                <a:lnTo>
                  <a:pt x="2585682" y="90112"/>
                </a:lnTo>
                <a:cubicBezTo>
                  <a:pt x="2643768" y="150072"/>
                  <a:pt x="2699931" y="394707"/>
                  <a:pt x="2779878" y="471455"/>
                </a:cubicBezTo>
                <a:cubicBezTo>
                  <a:pt x="2802720" y="493383"/>
                  <a:pt x="2831386" y="510057"/>
                  <a:pt x="2862366" y="523363"/>
                </a:cubicBezTo>
                <a:lnTo>
                  <a:pt x="2937894" y="548203"/>
                </a:lnTo>
                <a:lnTo>
                  <a:pt x="2411819" y="548203"/>
                </a:lnTo>
                <a:lnTo>
                  <a:pt x="2411818" y="548202"/>
                </a:lnTo>
                <a:lnTo>
                  <a:pt x="2383294" y="548202"/>
                </a:lnTo>
                <a:lnTo>
                  <a:pt x="554600" y="548202"/>
                </a:lnTo>
                <a:lnTo>
                  <a:pt x="526077" y="548202"/>
                </a:lnTo>
                <a:lnTo>
                  <a:pt x="526076" y="548203"/>
                </a:lnTo>
                <a:lnTo>
                  <a:pt x="0" y="548203"/>
                </a:lnTo>
                <a:lnTo>
                  <a:pt x="75528" y="523363"/>
                </a:lnTo>
                <a:cubicBezTo>
                  <a:pt x="106508" y="510057"/>
                  <a:pt x="135174" y="493383"/>
                  <a:pt x="158016" y="471455"/>
                </a:cubicBezTo>
                <a:cubicBezTo>
                  <a:pt x="237963" y="394707"/>
                  <a:pt x="294126" y="150072"/>
                  <a:pt x="352212" y="90112"/>
                </a:cubicBezTo>
                <a:lnTo>
                  <a:pt x="352738" y="89831"/>
                </a:lnTo>
                <a:lnTo>
                  <a:pt x="373611" y="58874"/>
                </a:lnTo>
                <a:cubicBezTo>
                  <a:pt x="409986" y="22499"/>
                  <a:pt x="460239" y="0"/>
                  <a:pt x="515747" y="0"/>
                </a:cubicBezTo>
                <a:close/>
              </a:path>
            </a:pathLst>
          </a:custGeom>
          <a:solidFill>
            <a:srgbClr val="3C536F"/>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45" name="文本占位符 5"/>
          <p:cNvSpPr>
            <a:spLocks noGrp="1"/>
          </p:cNvSpPr>
          <p:nvPr/>
        </p:nvSpPr>
        <p:spPr>
          <a:xfrm>
            <a:off x="569595" y="260985"/>
            <a:ext cx="4039235" cy="365125"/>
          </a:xfrm>
          <a:prstGeom prst="rect">
            <a:avLst/>
          </a:prstGeom>
        </p:spPr>
        <p:txBody>
          <a:bodyPr vert="horz" lIns="91440" tIns="45720" rIns="91440" bIns="45720" rtlCol="0"/>
          <a:lstStyle>
            <a:lvl1pPr marL="0" indent="0" algn="ctr">
              <a:lnSpc>
                <a:spcPct val="100000"/>
              </a:lnSpc>
              <a:spcBef>
                <a:spcPts val="0"/>
              </a:spcBef>
              <a:buNone/>
              <a:defRPr lang="zh-CN" altLang="en-US" sz="2000" b="1" kern="1200" smtClean="0">
                <a:solidFill>
                  <a:schemeClr val="bg1"/>
                </a:solidFill>
                <a:latin typeface="Microsoft YaHei" panose="020B0503020204020204" pitchFamily="34" charset="-122"/>
                <a:ea typeface="Microsoft YaHei" panose="020B0503020204020204" pitchFamily="34" charset="-122"/>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sz="1600" dirty="0">
                <a:latin typeface="Times New Roman" panose="02020603050405020304" pitchFamily="18" charset="0"/>
                <a:cs typeface="Times New Roman" panose="02020603050405020304" pitchFamily="18" charset="0"/>
              </a:rPr>
              <a:t>IMPACT OF IPO PROCEEDS</a:t>
            </a:r>
          </a:p>
        </p:txBody>
      </p:sp>
      <p:pic>
        <p:nvPicPr>
          <p:cNvPr id="46" name="图片 8" descr="徽标, 公司名称&#10;&#10;AI 生成的内容可能不正确。"/>
          <p:cNvPicPr>
            <a:picLocks noChangeAspect="1"/>
          </p:cNvPicPr>
          <p:nvPr/>
        </p:nvPicPr>
        <p:blipFill>
          <a:blip r:embed="rId2"/>
          <a:srcRect t="21687" b="23017"/>
          <a:stretch>
            <a:fillRect/>
          </a:stretch>
        </p:blipFill>
        <p:spPr>
          <a:xfrm>
            <a:off x="10880725" y="268605"/>
            <a:ext cx="1017905" cy="422275"/>
          </a:xfrm>
          <a:prstGeom prst="rect">
            <a:avLst/>
          </a:prstGeom>
        </p:spPr>
      </p:pic>
      <p:grpSp>
        <p:nvGrpSpPr>
          <p:cNvPr id="47" name="组合 42"/>
          <p:cNvGrpSpPr/>
          <p:nvPr userDrawn="1"/>
        </p:nvGrpSpPr>
        <p:grpSpPr>
          <a:xfrm>
            <a:off x="100013" y="302166"/>
            <a:ext cx="11991975" cy="314325"/>
            <a:chOff x="95250" y="302166"/>
            <a:chExt cx="11991975" cy="314325"/>
          </a:xfrm>
        </p:grpSpPr>
        <p:sp>
          <p:nvSpPr>
            <p:cNvPr id="48" name="任意多边形: 形状 43"/>
            <p:cNvSpPr/>
            <p:nvPr/>
          </p:nvSpPr>
          <p:spPr>
            <a:xfrm>
              <a:off x="95250"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9" name="任意多边形: 形状 44"/>
            <p:cNvSpPr/>
            <p:nvPr/>
          </p:nvSpPr>
          <p:spPr>
            <a:xfrm>
              <a:off x="12087225"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50" name="Rounded Rectangle 5"/>
          <p:cNvSpPr/>
          <p:nvPr/>
        </p:nvSpPr>
        <p:spPr>
          <a:xfrm rot="16200000">
            <a:off x="2982601" y="-1066105"/>
            <a:ext cx="1182333" cy="4896000"/>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1" name="Rounded Rectangle 8"/>
          <p:cNvSpPr/>
          <p:nvPr/>
        </p:nvSpPr>
        <p:spPr>
          <a:xfrm rot="16200000">
            <a:off x="906612" y="905591"/>
            <a:ext cx="1182333"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2" name="Rounded Rectangle 14"/>
          <p:cNvSpPr/>
          <p:nvPr/>
        </p:nvSpPr>
        <p:spPr>
          <a:xfrm rot="5400000" flipH="1">
            <a:off x="8199640" y="-1066104"/>
            <a:ext cx="1182333" cy="4896000"/>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3" name="Rounded Rectangle 8"/>
          <p:cNvSpPr/>
          <p:nvPr/>
        </p:nvSpPr>
        <p:spPr>
          <a:xfrm rot="5400000" flipH="1">
            <a:off x="10275628" y="905592"/>
            <a:ext cx="1182333"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6" name="TextBox 28"/>
          <p:cNvSpPr txBox="1"/>
          <p:nvPr/>
        </p:nvSpPr>
        <p:spPr>
          <a:xfrm>
            <a:off x="6703488" y="908019"/>
            <a:ext cx="3757295" cy="95410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sym typeface="+mn-ea"/>
              </a:rPr>
              <a:t>Initial JAR acquisition in October 2024 cost approximately</a:t>
            </a:r>
            <a:r>
              <a:rPr lang="zh-CN" altLang="en-US" sz="1400" dirty="0">
                <a:latin typeface="Times New Roman" panose="02020603050405020304" pitchFamily="18" charset="0"/>
                <a:cs typeface="Times New Roman" panose="02020603050405020304" pitchFamily="18" charset="0"/>
                <a:sym typeface="+mn-ea"/>
              </a:rPr>
              <a:t> </a:t>
            </a:r>
            <a:r>
              <a:rPr lang="en-US" sz="1400" dirty="0">
                <a:latin typeface="Times New Roman" panose="02020603050405020304" pitchFamily="18" charset="0"/>
                <a:cs typeface="Times New Roman" panose="02020603050405020304" pitchFamily="18" charset="0"/>
                <a:sym typeface="+mn-ea"/>
              </a:rPr>
              <a:t>$1.4 million; </a:t>
            </a:r>
            <a:r>
              <a:rPr lang="en-US" altLang="zh-CN" sz="1400" dirty="0">
                <a:latin typeface="Times New Roman" panose="02020603050405020304" pitchFamily="18" charset="0"/>
                <a:cs typeface="Times New Roman" panose="02020603050405020304" pitchFamily="18" charset="0"/>
                <a:sym typeface="+mn-ea"/>
              </a:rPr>
              <a:t>majority</a:t>
            </a:r>
            <a:r>
              <a:rPr lang="en-US" sz="1400" dirty="0">
                <a:latin typeface="Times New Roman" panose="02020603050405020304" pitchFamily="18" charset="0"/>
                <a:cs typeface="Times New Roman" panose="02020603050405020304" pitchFamily="18" charset="0"/>
                <a:sym typeface="+mn-ea"/>
              </a:rPr>
              <a:t> of the IPO proceeds are expected to be used to support potential acquisition activity </a:t>
            </a:r>
            <a:endParaRPr lang="ko-KR" altLang="en-US" sz="1400" dirty="0">
              <a:solidFill>
                <a:schemeClr val="tx1">
                  <a:lumMod val="75000"/>
                  <a:lumOff val="25000"/>
                </a:schemeClr>
              </a:solidFill>
              <a:cs typeface="Arial" panose="020B0604020202020204" pitchFamily="34" charset="0"/>
            </a:endParaRPr>
          </a:p>
        </p:txBody>
      </p:sp>
      <p:sp>
        <p:nvSpPr>
          <p:cNvPr id="57" name="Left-Right Arrow 44"/>
          <p:cNvSpPr/>
          <p:nvPr/>
        </p:nvSpPr>
        <p:spPr>
          <a:xfrm>
            <a:off x="5586778" y="1139580"/>
            <a:ext cx="1216152" cy="484632"/>
          </a:xfrm>
          <a:prstGeom prst="lef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15000"/>
              </a:lnSpc>
              <a:spcBef>
                <a:spcPts val="0"/>
              </a:spcBef>
              <a:spcAft>
                <a:spcPts val="0"/>
              </a:spcAft>
              <a:buClr>
                <a:prstClr val="black"/>
              </a:buClr>
              <a:buSzPts val="1000"/>
              <a:defRPr/>
            </a:pPr>
            <a:endParaRPr lang="ko-KR" altLang="en-US" sz="1400">
              <a:solidFill>
                <a:schemeClr val="tx1"/>
              </a:solidFill>
            </a:endParaRPr>
          </a:p>
        </p:txBody>
      </p:sp>
      <p:sp>
        <p:nvSpPr>
          <p:cNvPr id="61" name="TextBox 19"/>
          <p:cNvSpPr txBox="1"/>
          <p:nvPr/>
        </p:nvSpPr>
        <p:spPr>
          <a:xfrm>
            <a:off x="2074974" y="892031"/>
            <a:ext cx="3650615" cy="953135"/>
          </a:xfrm>
          <a:prstGeom prst="rect">
            <a:avLst/>
          </a:prstGeom>
          <a:noFill/>
        </p:spPr>
        <p:txBody>
          <a:bodyPr wrap="square" rtlCol="0">
            <a:spAutoFit/>
          </a:bodyPr>
          <a:lstStyle/>
          <a:p>
            <a:r>
              <a:rPr lang="en-US" sz="1400" noProof="0" dirty="0">
                <a:ln>
                  <a:noFill/>
                </a:ln>
                <a:solidFill>
                  <a:prstClr val="black"/>
                </a:solidFill>
                <a:effectLst/>
                <a:uLnTx/>
                <a:uFillTx/>
                <a:latin typeface="Times New Roman" panose="02020603050405020304"/>
                <a:ea typeface="Times New Roman" panose="02020603050405020304"/>
                <a:cs typeface="Times New Roman" panose="02020603050405020304"/>
                <a:sym typeface="Times New Roman" panose="02020603050405020304"/>
              </a:rPr>
              <a:t>Approximately 60% for equity acquisitions, asset acquisitions, and other strategic investments in businesses providing the ground transportation services</a:t>
            </a:r>
            <a:endParaRPr lang="ko-KR" altLang="en-US" sz="1200" dirty="0">
              <a:solidFill>
                <a:schemeClr val="tx1">
                  <a:lumMod val="75000"/>
                  <a:lumOff val="25000"/>
                </a:schemeClr>
              </a:solidFill>
              <a:cs typeface="Arial" panose="020B0604020202020204" pitchFamily="34" charset="0"/>
            </a:endParaRPr>
          </a:p>
        </p:txBody>
      </p:sp>
      <p:sp>
        <p:nvSpPr>
          <p:cNvPr id="74" name="Text Box 73"/>
          <p:cNvSpPr txBox="1"/>
          <p:nvPr/>
        </p:nvSpPr>
        <p:spPr>
          <a:xfrm>
            <a:off x="5725589" y="1200006"/>
            <a:ext cx="4064000" cy="460375"/>
          </a:xfrm>
          <a:prstGeom prst="rect">
            <a:avLst/>
          </a:prstGeom>
          <a:noFill/>
        </p:spPr>
        <p:txBody>
          <a:bodyPr wrap="square" rtlCol="0">
            <a:spAutoFit/>
          </a:bodyPr>
          <a:lstStyle/>
          <a:p>
            <a:r>
              <a:rPr lang="en-US" sz="1200" b="1" noProof="0" dirty="0">
                <a:ln>
                  <a:noFill/>
                </a:ln>
                <a:solidFill>
                  <a:prstClr val="black"/>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$8.4 million</a:t>
            </a:r>
            <a:endParaRPr lang="ko-KR" altLang="en-US" sz="1200" b="1" dirty="0">
              <a:solidFill>
                <a:schemeClr val="tx1"/>
              </a:solidFill>
              <a:latin typeface="Times New Roman" panose="02020603050405020304" pitchFamily="18" charset="0"/>
              <a:cs typeface="Times New Roman" panose="02020603050405020304" pitchFamily="18" charset="0"/>
            </a:endParaRPr>
          </a:p>
          <a:p>
            <a:endParaRPr lang="en-GB" altLang="en-US" sz="1200" b="1" dirty="0">
              <a:latin typeface="Times New Roman" panose="02020603050405020304" pitchFamily="18" charset="0"/>
              <a:cs typeface="Times New Roman" panose="02020603050405020304" pitchFamily="18" charset="0"/>
            </a:endParaRPr>
          </a:p>
        </p:txBody>
      </p:sp>
      <p:sp>
        <p:nvSpPr>
          <p:cNvPr id="75" name="Text Box 74"/>
          <p:cNvSpPr txBox="1"/>
          <p:nvPr/>
        </p:nvSpPr>
        <p:spPr>
          <a:xfrm>
            <a:off x="5725589" y="2657966"/>
            <a:ext cx="4064000" cy="303530"/>
          </a:xfrm>
          <a:prstGeom prst="rect">
            <a:avLst/>
          </a:prstGeom>
          <a:noFill/>
        </p:spPr>
        <p:txBody>
          <a:bodyPr wrap="square" rtlCol="0">
            <a:spAutoFit/>
          </a:bodyPr>
          <a:lstStyle/>
          <a:p>
            <a:pPr marR="0" lvl="0" defTabSz="914400" rtl="0" eaLnBrk="1" fontAlgn="auto" latinLnBrk="0" hangingPunct="1">
              <a:lnSpc>
                <a:spcPct val="115000"/>
              </a:lnSpc>
              <a:spcBef>
                <a:spcPts val="0"/>
              </a:spcBef>
              <a:spcAft>
                <a:spcPts val="0"/>
              </a:spcAft>
              <a:buClr>
                <a:prstClr val="black"/>
              </a:buClr>
              <a:buSzPts val="1000"/>
              <a:defRPr/>
            </a:pPr>
            <a:r>
              <a:rPr lang="en-US" sz="1200" b="1" dirty="0">
                <a:solidFill>
                  <a:prstClr val="black"/>
                </a:solidFill>
                <a:latin typeface="Times New Roman" panose="02020603050405020304"/>
                <a:ea typeface="Times New Roman" panose="02020603050405020304"/>
                <a:cs typeface="Times New Roman" panose="02020603050405020304"/>
                <a:sym typeface="Times New Roman" panose="02020603050405020304"/>
              </a:rPr>
              <a:t>$4.2 million</a:t>
            </a:r>
            <a:endParaRPr lang="en-GB" altLang="en-US" sz="1200" b="1" dirty="0"/>
          </a:p>
        </p:txBody>
      </p:sp>
      <p:sp>
        <p:nvSpPr>
          <p:cNvPr id="76" name="Text Box 75"/>
          <p:cNvSpPr txBox="1"/>
          <p:nvPr/>
        </p:nvSpPr>
        <p:spPr>
          <a:xfrm>
            <a:off x="5749105" y="4148652"/>
            <a:ext cx="978818" cy="291618"/>
          </a:xfrm>
          <a:prstGeom prst="rect">
            <a:avLst/>
          </a:prstGeom>
          <a:noFill/>
        </p:spPr>
        <p:txBody>
          <a:bodyPr wrap="square" rtlCol="0">
            <a:spAutoFit/>
          </a:bodyPr>
          <a:lstStyle/>
          <a:p>
            <a:pPr marR="0" lvl="0" defTabSz="914400" rtl="0" eaLnBrk="1" fontAlgn="auto" latinLnBrk="0" hangingPunct="1">
              <a:lnSpc>
                <a:spcPct val="115000"/>
              </a:lnSpc>
              <a:spcBef>
                <a:spcPts val="0"/>
              </a:spcBef>
              <a:spcAft>
                <a:spcPts val="0"/>
              </a:spcAft>
              <a:buClr>
                <a:prstClr val="black"/>
              </a:buClr>
              <a:buSzPts val="1000"/>
              <a:defRPr/>
            </a:pPr>
            <a:r>
              <a:rPr lang="en-US" sz="1200" b="1" noProof="0" dirty="0">
                <a:ln>
                  <a:noFill/>
                </a:ln>
                <a:solidFill>
                  <a:prstClr val="black"/>
                </a:solidFill>
                <a:effectLst/>
                <a:uLnTx/>
                <a:uFillTx/>
                <a:latin typeface="Times New Roman" panose="02020603050405020304"/>
                <a:ea typeface="Times New Roman" panose="02020603050405020304"/>
                <a:cs typeface="Times New Roman" panose="02020603050405020304"/>
                <a:sym typeface="Times New Roman" panose="02020603050405020304"/>
              </a:rPr>
              <a:t>$0.7 million </a:t>
            </a:r>
            <a:endParaRPr lang="en-GB" altLang="en-US" sz="1200" b="1" dirty="0"/>
          </a:p>
        </p:txBody>
      </p:sp>
      <p:sp>
        <p:nvSpPr>
          <p:cNvPr id="78" name="Text Box 77"/>
          <p:cNvSpPr txBox="1"/>
          <p:nvPr/>
        </p:nvSpPr>
        <p:spPr>
          <a:xfrm>
            <a:off x="5725589" y="5502766"/>
            <a:ext cx="4064000" cy="460375"/>
          </a:xfrm>
          <a:prstGeom prst="rect">
            <a:avLst/>
          </a:prstGeom>
          <a:noFill/>
        </p:spPr>
        <p:txBody>
          <a:bodyPr wrap="square" rtlCol="0">
            <a:spAutoFit/>
          </a:bodyPr>
          <a:lstStyle/>
          <a:p>
            <a:r>
              <a:rPr lang="en-US" sz="1200" b="1" noProof="0" dirty="0">
                <a:ln>
                  <a:noFill/>
                </a:ln>
                <a:solidFill>
                  <a:prstClr val="black"/>
                </a:solidFill>
                <a:effectLst/>
                <a:uLnTx/>
                <a:uFillTx/>
                <a:latin typeface="Times New Roman" panose="02020603050405020304"/>
                <a:ea typeface="Times New Roman" panose="02020603050405020304"/>
                <a:cs typeface="Times New Roman" panose="02020603050405020304"/>
                <a:sym typeface="Times New Roman" panose="02020603050405020304"/>
              </a:rPr>
              <a:t>$0.7 million </a:t>
            </a:r>
            <a:endParaRPr kumimoji="0" lang="en-US" sz="12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endParaRPr lang="en-GB" altLang="en-US" sz="1200" b="1"/>
          </a:p>
        </p:txBody>
      </p:sp>
      <p:sp>
        <p:nvSpPr>
          <p:cNvPr id="80" name="Block Arc 14"/>
          <p:cNvSpPr/>
          <p:nvPr/>
        </p:nvSpPr>
        <p:spPr>
          <a:xfrm rot="16200000">
            <a:off x="1285669" y="1133331"/>
            <a:ext cx="425450" cy="438150"/>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solidFill>
                <a:schemeClr val="tx1"/>
              </a:solidFill>
            </a:endParaRPr>
          </a:p>
        </p:txBody>
      </p:sp>
      <p:sp>
        <p:nvSpPr>
          <p:cNvPr id="81" name="Donut 24"/>
          <p:cNvSpPr/>
          <p:nvPr/>
        </p:nvSpPr>
        <p:spPr>
          <a:xfrm>
            <a:off x="10638584" y="1139681"/>
            <a:ext cx="482600" cy="460375"/>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2" name="Oval 50"/>
          <p:cNvSpPr>
            <a:spLocks noChangeAspect="1"/>
          </p:cNvSpPr>
          <p:nvPr/>
        </p:nvSpPr>
        <p:spPr>
          <a:xfrm>
            <a:off x="10663984" y="4121006"/>
            <a:ext cx="431800" cy="487680"/>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2" name="Rounded Rectangle 51"/>
          <p:cNvSpPr/>
          <p:nvPr/>
        </p:nvSpPr>
        <p:spPr>
          <a:xfrm rot="16200000" flipH="1">
            <a:off x="1229789" y="2567796"/>
            <a:ext cx="483870" cy="490855"/>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solidFill>
                <a:schemeClr val="tx1"/>
              </a:solidFill>
            </a:endParaRPr>
          </a:p>
        </p:txBody>
      </p:sp>
      <p:sp>
        <p:nvSpPr>
          <p:cNvPr id="88" name="Rectangle 16"/>
          <p:cNvSpPr/>
          <p:nvPr/>
        </p:nvSpPr>
        <p:spPr>
          <a:xfrm rot="2700000">
            <a:off x="10702719" y="2537316"/>
            <a:ext cx="313055" cy="524510"/>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2" name="图片 1" descr="67989-90-">
            <a:extLst>
              <a:ext uri="{FF2B5EF4-FFF2-40B4-BE49-F238E27FC236}">
                <a16:creationId xmlns:a16="http://schemas.microsoft.com/office/drawing/2014/main" id="{26B1ABB5-7EBF-545D-0673-06E10343831B}"/>
              </a:ext>
            </a:extLst>
          </p:cNvPr>
          <p:cNvPicPr>
            <a:picLocks noChangeAspect="1"/>
          </p:cNvPicPr>
          <p:nvPr/>
        </p:nvPicPr>
        <p:blipFill>
          <a:blip r:embed="rId3">
            <a:lum bright="-48000"/>
          </a:blip>
          <a:srcRect t="76694"/>
          <a:stretch>
            <a:fillRect/>
          </a:stretch>
        </p:blipFill>
        <p:spPr>
          <a:xfrm>
            <a:off x="6032" y="6192030"/>
            <a:ext cx="12179935" cy="684451"/>
          </a:xfrm>
          <a:prstGeom prst="rect">
            <a:avLst/>
          </a:prstGeom>
        </p:spPr>
      </p:pic>
      <p:sp>
        <p:nvSpPr>
          <p:cNvPr id="15" name="文本框 14">
            <a:extLst>
              <a:ext uri="{FF2B5EF4-FFF2-40B4-BE49-F238E27FC236}">
                <a16:creationId xmlns:a16="http://schemas.microsoft.com/office/drawing/2014/main" id="{CA8FDBEE-3BEF-5F2E-DBD8-745FC1FE8AD5}"/>
              </a:ext>
            </a:extLst>
          </p:cNvPr>
          <p:cNvSpPr txBox="1"/>
          <p:nvPr/>
        </p:nvSpPr>
        <p:spPr>
          <a:xfrm>
            <a:off x="569595" y="6381268"/>
            <a:ext cx="11464925" cy="260350"/>
          </a:xfrm>
          <a:prstGeom prst="rect">
            <a:avLst/>
          </a:prstGeom>
          <a:noFill/>
        </p:spPr>
        <p:txBody>
          <a:bodyPr wrap="square" rtlCol="0" anchor="t">
            <a:spAutoFit/>
          </a:bodyPr>
          <a:lstStyle/>
          <a:p>
            <a:pPr eaLnBrk="1" hangingPunct="1">
              <a:lnSpc>
                <a:spcPct val="100000"/>
              </a:lnSpc>
              <a:spcBef>
                <a:spcPct val="0"/>
              </a:spcBef>
              <a:buFont typeface="Arial" panose="020B0604020202020204" pitchFamily="34" charset="0"/>
              <a:buNone/>
            </a:pPr>
            <a:r>
              <a:rPr lang="en-US" altLang="zh-CN" sz="1100" i="1" dirty="0">
                <a:latin typeface="Times New Roman" panose="02020603050405020304" pitchFamily="18" charset="0"/>
                <a:ea typeface="SimSun" panose="02010600030101010101" pitchFamily="2" charset="-122"/>
                <a:cs typeface="Times New Roman" panose="02020603050405020304" pitchFamily="18" charset="0"/>
                <a:sym typeface="+mn-ea"/>
              </a:rPr>
              <a:t>See offering documents for further risks and disclosures. There is no guarantee that any specific outcome will be achieved. Investments may be speculative and illiquid and there is a risk of loss. </a:t>
            </a:r>
          </a:p>
        </p:txBody>
      </p:sp>
      <p:sp>
        <p:nvSpPr>
          <p:cNvPr id="16" name="Google Shape;104;p19">
            <a:extLst>
              <a:ext uri="{FF2B5EF4-FFF2-40B4-BE49-F238E27FC236}">
                <a16:creationId xmlns:a16="http://schemas.microsoft.com/office/drawing/2014/main" id="{8AA12F8C-19D0-5C0D-E37A-E998977DFB41}"/>
              </a:ext>
            </a:extLst>
          </p:cNvPr>
          <p:cNvSpPr txBox="1">
            <a:spLocks noGrp="1"/>
          </p:cNvSpPr>
          <p:nvPr/>
        </p:nvSpPr>
        <p:spPr>
          <a:xfrm>
            <a:off x="11764645" y="6555834"/>
            <a:ext cx="427355" cy="210820"/>
          </a:xfrm>
          <a:prstGeom prst="rect">
            <a:avLst/>
          </a:prstGeom>
          <a:solidFill>
            <a:srgbClr val="002060"/>
          </a:solid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1pPr>
            <a:lvl2pPr marL="0" marR="0" lvl="1"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2pPr>
            <a:lvl3pPr marL="0" marR="0" lvl="2"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3pPr>
            <a:lvl4pPr marL="0" marR="0" lvl="3"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4pPr>
            <a:lvl5pPr marL="0" marR="0" lvl="4"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5pPr>
            <a:lvl6pPr marL="0" marR="0" lvl="5"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6pPr>
            <a:lvl7pPr marL="0" marR="0" lvl="6"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7pPr>
            <a:lvl8pPr marL="0" marR="0" lvl="7"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8pPr>
            <a:lvl9pPr marL="0" marR="0" lvl="8"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9pPr>
          </a:lstStyle>
          <a:p>
            <a:pPr marL="0" marR="0" lvl="0" indent="0" algn="ctr" defTabSz="914400" rtl="0" eaLnBrk="1" fontAlgn="auto" latinLnBrk="0" hangingPunct="1">
              <a:lnSpc>
                <a:spcPct val="100000"/>
              </a:lnSpc>
              <a:spcBef>
                <a:spcPts val="0"/>
              </a:spcBef>
              <a:spcAft>
                <a:spcPts val="0"/>
              </a:spcAft>
              <a:buClr>
                <a:srgbClr val="5E5E5E"/>
              </a:buClr>
              <a:buSzPts val="2000"/>
              <a:buFont typeface="Avenir"/>
              <a:buNone/>
              <a:defRPr/>
            </a:pPr>
            <a:fld id="{00000000-1234-1234-1234-123412341234}" type="slidenum">
              <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12</a:t>
            </a:fld>
            <a:endPar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建筑与房屋的城市空拍图&#10;&#10;描述已自动生成"/>
          <p:cNvPicPr>
            <a:picLocks noChangeAspect="1"/>
          </p:cNvPicPr>
          <p:nvPr userDrawn="1"/>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t="7758" b="7758"/>
          <a:stretch>
            <a:fillRect/>
          </a:stretch>
        </p:blipFill>
        <p:spPr>
          <a:xfrm>
            <a:off x="0" y="0"/>
            <a:ext cx="12174855" cy="6858635"/>
          </a:xfrm>
          <a:prstGeom prst="rect">
            <a:avLst/>
          </a:prstGeom>
        </p:spPr>
      </p:pic>
      <p:sp>
        <p:nvSpPr>
          <p:cNvPr id="8" name="矩形 7"/>
          <p:cNvSpPr/>
          <p:nvPr userDrawn="1"/>
        </p:nvSpPr>
        <p:spPr>
          <a:xfrm>
            <a:off x="-17145" y="0"/>
            <a:ext cx="12209145" cy="6858635"/>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43" name="组合 42"/>
          <p:cNvGrpSpPr/>
          <p:nvPr userDrawn="1"/>
        </p:nvGrpSpPr>
        <p:grpSpPr>
          <a:xfrm>
            <a:off x="100013" y="302166"/>
            <a:ext cx="11991975" cy="314325"/>
            <a:chOff x="95250" y="302166"/>
            <a:chExt cx="11991975" cy="314325"/>
          </a:xfrm>
        </p:grpSpPr>
        <p:sp>
          <p:nvSpPr>
            <p:cNvPr id="44" name="任意多边形: 形状 43"/>
            <p:cNvSpPr/>
            <p:nvPr/>
          </p:nvSpPr>
          <p:spPr>
            <a:xfrm>
              <a:off x="95250"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5" name="任意多边形: 形状 44"/>
            <p:cNvSpPr/>
            <p:nvPr/>
          </p:nvSpPr>
          <p:spPr>
            <a:xfrm>
              <a:off x="12087225"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15" name="文本框 14"/>
          <p:cNvSpPr txBox="1"/>
          <p:nvPr/>
        </p:nvSpPr>
        <p:spPr>
          <a:xfrm>
            <a:off x="5439410" y="302260"/>
            <a:ext cx="3638550" cy="352425"/>
          </a:xfrm>
          <a:prstGeom prst="rect">
            <a:avLst/>
          </a:prstGeom>
          <a:noFill/>
        </p:spPr>
        <p:txBody>
          <a:bodyPr wrap="square">
            <a:spAutoFit/>
          </a:bodyPr>
          <a:lstStyle/>
          <a:p>
            <a:r>
              <a:rPr lang="en-US" altLang="zh-CN" sz="1700" b="1" i="1" kern="1200" dirty="0">
                <a:highlight>
                  <a:srgbClr val="FFFF00"/>
                </a:highlight>
                <a:latin typeface="Times New Roman" panose="02020603050405020304" pitchFamily="18" charset="0"/>
                <a:cs typeface="Times New Roman" panose="02020603050405020304" pitchFamily="18" charset="0"/>
              </a:rPr>
              <a:t>[UW</a:t>
            </a:r>
            <a:r>
              <a:rPr lang="zh-CN" altLang="en-US" sz="1700" b="1" i="1" kern="1200" dirty="0">
                <a:highlight>
                  <a:srgbClr val="FFFF00"/>
                </a:highlight>
                <a:latin typeface="Times New Roman" panose="02020603050405020304" pitchFamily="18" charset="0"/>
                <a:cs typeface="Times New Roman" panose="02020603050405020304" pitchFamily="18" charset="0"/>
              </a:rPr>
              <a:t> </a:t>
            </a:r>
            <a:r>
              <a:rPr lang="en-US" altLang="zh-CN" sz="1700" b="1" i="1" kern="1200" dirty="0">
                <a:highlight>
                  <a:srgbClr val="FFFF00"/>
                </a:highlight>
                <a:latin typeface="Times New Roman" panose="02020603050405020304" pitchFamily="18" charset="0"/>
                <a:cs typeface="Times New Roman" panose="02020603050405020304" pitchFamily="18" charset="0"/>
              </a:rPr>
              <a:t>to</a:t>
            </a:r>
            <a:r>
              <a:rPr lang="zh-CN" altLang="en-US" sz="1700" b="1" i="1" kern="1200" dirty="0">
                <a:highlight>
                  <a:srgbClr val="FFFF00"/>
                </a:highlight>
                <a:latin typeface="Times New Roman" panose="02020603050405020304" pitchFamily="18" charset="0"/>
                <a:cs typeface="Times New Roman" panose="02020603050405020304" pitchFamily="18" charset="0"/>
              </a:rPr>
              <a:t> </a:t>
            </a:r>
            <a:r>
              <a:rPr lang="en-US" altLang="zh-CN" sz="1700" b="1" i="1" kern="1200" dirty="0">
                <a:highlight>
                  <a:srgbClr val="FFFF00"/>
                </a:highlight>
                <a:latin typeface="Times New Roman" panose="02020603050405020304" pitchFamily="18" charset="0"/>
                <a:cs typeface="Times New Roman" panose="02020603050405020304" pitchFamily="18" charset="0"/>
              </a:rPr>
              <a:t>confirm</a:t>
            </a:r>
            <a:r>
              <a:rPr lang="zh-CN" altLang="en-US" sz="1700" b="1" i="1" kern="1200" dirty="0">
                <a:highlight>
                  <a:srgbClr val="FFFF00"/>
                </a:highlight>
                <a:latin typeface="Times New Roman" panose="02020603050405020304" pitchFamily="18" charset="0"/>
                <a:cs typeface="Times New Roman" panose="02020603050405020304" pitchFamily="18" charset="0"/>
              </a:rPr>
              <a:t> </a:t>
            </a:r>
            <a:r>
              <a:rPr lang="en-US" altLang="zh-CN" sz="1700" b="1" i="1" kern="1200" dirty="0">
                <a:highlight>
                  <a:srgbClr val="FFFF00"/>
                </a:highlight>
                <a:latin typeface="Times New Roman" panose="02020603050405020304" pitchFamily="18" charset="0"/>
                <a:cs typeface="Times New Roman" panose="02020603050405020304" pitchFamily="18" charset="0"/>
              </a:rPr>
              <a:t>and</a:t>
            </a:r>
            <a:r>
              <a:rPr lang="zh-CN" altLang="en-US" sz="1700" b="1" i="1" kern="1200" dirty="0">
                <a:highlight>
                  <a:srgbClr val="FFFF00"/>
                </a:highlight>
                <a:latin typeface="Times New Roman" panose="02020603050405020304" pitchFamily="18" charset="0"/>
                <a:cs typeface="Times New Roman" panose="02020603050405020304" pitchFamily="18" charset="0"/>
              </a:rPr>
              <a:t> </a:t>
            </a:r>
            <a:r>
              <a:rPr lang="en-US" altLang="zh-CN" sz="1700" b="1" i="1" kern="1200" dirty="0">
                <a:highlight>
                  <a:srgbClr val="FFFF00"/>
                </a:highlight>
                <a:latin typeface="Times New Roman" panose="02020603050405020304" pitchFamily="18" charset="0"/>
                <a:cs typeface="Times New Roman" panose="02020603050405020304" pitchFamily="18" charset="0"/>
              </a:rPr>
              <a:t>input.]</a:t>
            </a:r>
            <a:endParaRPr lang="zh-CN" altLang="en-US" sz="1700" i="1" dirty="0">
              <a:latin typeface="Times New Roman" panose="02020603050405020304" pitchFamily="18" charset="0"/>
              <a:cs typeface="Times New Roman" panose="02020603050405020304" pitchFamily="18" charset="0"/>
            </a:endParaRPr>
          </a:p>
        </p:txBody>
      </p:sp>
      <p:sp>
        <p:nvSpPr>
          <p:cNvPr id="41" name="任意多边形: 形状 40"/>
          <p:cNvSpPr/>
          <p:nvPr userDrawn="1"/>
        </p:nvSpPr>
        <p:spPr>
          <a:xfrm>
            <a:off x="133350" y="62230"/>
            <a:ext cx="5786120" cy="549910"/>
          </a:xfrm>
          <a:custGeom>
            <a:avLst/>
            <a:gdLst>
              <a:gd name="connsiteX0" fmla="*/ 3381883 w 3551625"/>
              <a:gd name="connsiteY0" fmla="*/ 0 h 409535"/>
              <a:gd name="connsiteX1" fmla="*/ 3464893 w 3551625"/>
              <a:gd name="connsiteY1" fmla="*/ 30993 h 409535"/>
              <a:gd name="connsiteX2" fmla="*/ 3513577 w 3551625"/>
              <a:gd name="connsiteY2" fmla="*/ 59342 h 409535"/>
              <a:gd name="connsiteX3" fmla="*/ 3551625 w 3551625"/>
              <a:gd name="connsiteY3" fmla="*/ 92353 h 409535"/>
              <a:gd name="connsiteX4" fmla="*/ 3551625 w 3551625"/>
              <a:gd name="connsiteY4" fmla="*/ 409535 h 409535"/>
              <a:gd name="connsiteX5" fmla="*/ 3068555 w 3551625"/>
              <a:gd name="connsiteY5" fmla="*/ 409535 h 409535"/>
              <a:gd name="connsiteX6" fmla="*/ 3092487 w 3551625"/>
              <a:gd name="connsiteY6" fmla="*/ 341518 h 409535"/>
              <a:gd name="connsiteX7" fmla="*/ 3208213 w 3551625"/>
              <a:gd name="connsiteY7" fmla="*/ 95760 h 409535"/>
              <a:gd name="connsiteX8" fmla="*/ 3298873 w 3551625"/>
              <a:gd name="connsiteY8" fmla="*/ 30993 h 409535"/>
              <a:gd name="connsiteX9" fmla="*/ 2215150 w 3551625"/>
              <a:gd name="connsiteY9" fmla="*/ 0 h 409535"/>
              <a:gd name="connsiteX10" fmla="*/ 2803693 w 3551625"/>
              <a:gd name="connsiteY10" fmla="*/ 0 h 409535"/>
              <a:gd name="connsiteX11" fmla="*/ 2803692 w 3551625"/>
              <a:gd name="connsiteY11" fmla="*/ 1 h 409535"/>
              <a:gd name="connsiteX12" fmla="*/ 2772343 w 3551625"/>
              <a:gd name="connsiteY12" fmla="*/ 1 h 409535"/>
              <a:gd name="connsiteX13" fmla="*/ 2215150 w 3551625"/>
              <a:gd name="connsiteY13" fmla="*/ 1 h 409535"/>
              <a:gd name="connsiteX14" fmla="*/ 728473 w 3551625"/>
              <a:gd name="connsiteY14" fmla="*/ 0 h 409535"/>
              <a:gd name="connsiteX15" fmla="*/ 2156393 w 3551625"/>
              <a:gd name="connsiteY15" fmla="*/ 0 h 409535"/>
              <a:gd name="connsiteX16" fmla="*/ 2156393 w 3551625"/>
              <a:gd name="connsiteY16" fmla="*/ 1 h 409535"/>
              <a:gd name="connsiteX17" fmla="*/ 759823 w 3551625"/>
              <a:gd name="connsiteY17" fmla="*/ 1 h 409535"/>
              <a:gd name="connsiteX18" fmla="*/ 728474 w 3551625"/>
              <a:gd name="connsiteY18" fmla="*/ 1 h 409535"/>
              <a:gd name="connsiteX19" fmla="*/ 150282 w 3551625"/>
              <a:gd name="connsiteY19" fmla="*/ 0 h 409535"/>
              <a:gd name="connsiteX20" fmla="*/ 233293 w 3551625"/>
              <a:gd name="connsiteY20" fmla="*/ 30993 h 409535"/>
              <a:gd name="connsiteX21" fmla="*/ 323952 w 3551625"/>
              <a:gd name="connsiteY21" fmla="*/ 95760 h 409535"/>
              <a:gd name="connsiteX22" fmla="*/ 439679 w 3551625"/>
              <a:gd name="connsiteY22" fmla="*/ 341518 h 409535"/>
              <a:gd name="connsiteX23" fmla="*/ 463611 w 3551625"/>
              <a:gd name="connsiteY23" fmla="*/ 409535 h 409535"/>
              <a:gd name="connsiteX24" fmla="*/ 0 w 3551625"/>
              <a:gd name="connsiteY24" fmla="*/ 409535 h 409535"/>
              <a:gd name="connsiteX25" fmla="*/ 0 w 3551625"/>
              <a:gd name="connsiteY25" fmla="*/ 75469 h 409535"/>
              <a:gd name="connsiteX26" fmla="*/ 18588 w 3551625"/>
              <a:gd name="connsiteY26" fmla="*/ 59342 h 409535"/>
              <a:gd name="connsiteX27" fmla="*/ 67272 w 3551625"/>
              <a:gd name="connsiteY27" fmla="*/ 30993 h 4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1625" h="409535">
                <a:moveTo>
                  <a:pt x="3381883" y="0"/>
                </a:moveTo>
                <a:lnTo>
                  <a:pt x="3464893" y="30993"/>
                </a:lnTo>
                <a:cubicBezTo>
                  <a:pt x="3481917" y="39294"/>
                  <a:pt x="3498306" y="48646"/>
                  <a:pt x="3513577" y="59342"/>
                </a:cubicBezTo>
                <a:lnTo>
                  <a:pt x="3551625" y="92353"/>
                </a:lnTo>
                <a:lnTo>
                  <a:pt x="3551625" y="409535"/>
                </a:lnTo>
                <a:lnTo>
                  <a:pt x="3068555" y="409535"/>
                </a:lnTo>
                <a:lnTo>
                  <a:pt x="3092487" y="341518"/>
                </a:lnTo>
                <a:cubicBezTo>
                  <a:pt x="3126881" y="243888"/>
                  <a:pt x="3164280" y="143640"/>
                  <a:pt x="3208213" y="95760"/>
                </a:cubicBezTo>
                <a:cubicBezTo>
                  <a:pt x="3233318" y="68400"/>
                  <a:pt x="3264825" y="47595"/>
                  <a:pt x="3298873" y="30993"/>
                </a:cubicBezTo>
                <a:close/>
                <a:moveTo>
                  <a:pt x="2215150" y="0"/>
                </a:moveTo>
                <a:lnTo>
                  <a:pt x="2803693" y="0"/>
                </a:lnTo>
                <a:lnTo>
                  <a:pt x="2803692" y="1"/>
                </a:lnTo>
                <a:lnTo>
                  <a:pt x="2772343" y="1"/>
                </a:lnTo>
                <a:lnTo>
                  <a:pt x="2215150" y="1"/>
                </a:lnTo>
                <a:close/>
                <a:moveTo>
                  <a:pt x="728473" y="0"/>
                </a:moveTo>
                <a:lnTo>
                  <a:pt x="2156393" y="0"/>
                </a:lnTo>
                <a:lnTo>
                  <a:pt x="2156393" y="1"/>
                </a:lnTo>
                <a:lnTo>
                  <a:pt x="759823" y="1"/>
                </a:lnTo>
                <a:lnTo>
                  <a:pt x="728474" y="1"/>
                </a:lnTo>
                <a:close/>
                <a:moveTo>
                  <a:pt x="150282" y="0"/>
                </a:moveTo>
                <a:lnTo>
                  <a:pt x="233293" y="30993"/>
                </a:lnTo>
                <a:cubicBezTo>
                  <a:pt x="267341" y="47595"/>
                  <a:pt x="298847" y="68400"/>
                  <a:pt x="323952" y="95760"/>
                </a:cubicBezTo>
                <a:cubicBezTo>
                  <a:pt x="367886" y="143640"/>
                  <a:pt x="405283" y="243888"/>
                  <a:pt x="439679" y="341518"/>
                </a:cubicBezTo>
                <a:lnTo>
                  <a:pt x="463611" y="409535"/>
                </a:lnTo>
                <a:lnTo>
                  <a:pt x="0" y="409535"/>
                </a:lnTo>
                <a:lnTo>
                  <a:pt x="0" y="75469"/>
                </a:lnTo>
                <a:lnTo>
                  <a:pt x="18588" y="59342"/>
                </a:lnTo>
                <a:cubicBezTo>
                  <a:pt x="33859" y="48646"/>
                  <a:pt x="50248" y="39294"/>
                  <a:pt x="67272" y="30993"/>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pic>
        <p:nvPicPr>
          <p:cNvPr id="2" name="图片 1" descr="67989-90-"/>
          <p:cNvPicPr>
            <a:picLocks noChangeAspect="1"/>
          </p:cNvPicPr>
          <p:nvPr/>
        </p:nvPicPr>
        <p:blipFill>
          <a:blip r:embed="rId4"/>
          <a:srcRect t="76694"/>
          <a:stretch>
            <a:fillRect/>
          </a:stretch>
        </p:blipFill>
        <p:spPr>
          <a:xfrm>
            <a:off x="-6350" y="5261610"/>
            <a:ext cx="12179935" cy="1596390"/>
          </a:xfrm>
          <a:prstGeom prst="rect">
            <a:avLst/>
          </a:prstGeom>
        </p:spPr>
      </p:pic>
      <p:sp>
        <p:nvSpPr>
          <p:cNvPr id="14" name="矩形 13"/>
          <p:cNvSpPr/>
          <p:nvPr userDrawn="1"/>
        </p:nvSpPr>
        <p:spPr>
          <a:xfrm>
            <a:off x="0" y="193675"/>
            <a:ext cx="12192000" cy="54864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9" name="任意多边形: 形状 18"/>
          <p:cNvSpPr/>
          <p:nvPr userDrawn="1"/>
        </p:nvSpPr>
        <p:spPr>
          <a:xfrm flipV="1">
            <a:off x="326390" y="59055"/>
            <a:ext cx="5374005" cy="683895"/>
          </a:xfrm>
          <a:custGeom>
            <a:avLst/>
            <a:gdLst>
              <a:gd name="connsiteX0" fmla="*/ 515747 w 2937894"/>
              <a:gd name="connsiteY0" fmla="*/ 0 h 548203"/>
              <a:gd name="connsiteX1" fmla="*/ 554600 w 2937894"/>
              <a:gd name="connsiteY1" fmla="*/ 0 h 548203"/>
              <a:gd name="connsiteX2" fmla="*/ 2383294 w 2937894"/>
              <a:gd name="connsiteY2" fmla="*/ 0 h 548203"/>
              <a:gd name="connsiteX3" fmla="*/ 2422147 w 2937894"/>
              <a:gd name="connsiteY3" fmla="*/ 0 h 548203"/>
              <a:gd name="connsiteX4" fmla="*/ 2564284 w 2937894"/>
              <a:gd name="connsiteY4" fmla="*/ 58874 h 548203"/>
              <a:gd name="connsiteX5" fmla="*/ 2585156 w 2937894"/>
              <a:gd name="connsiteY5" fmla="*/ 89831 h 548203"/>
              <a:gd name="connsiteX6" fmla="*/ 2585682 w 2937894"/>
              <a:gd name="connsiteY6" fmla="*/ 90112 h 548203"/>
              <a:gd name="connsiteX7" fmla="*/ 2779878 w 2937894"/>
              <a:gd name="connsiteY7" fmla="*/ 471455 h 548203"/>
              <a:gd name="connsiteX8" fmla="*/ 2862366 w 2937894"/>
              <a:gd name="connsiteY8" fmla="*/ 523363 h 548203"/>
              <a:gd name="connsiteX9" fmla="*/ 2937894 w 2937894"/>
              <a:gd name="connsiteY9" fmla="*/ 548203 h 548203"/>
              <a:gd name="connsiteX10" fmla="*/ 2411819 w 2937894"/>
              <a:gd name="connsiteY10" fmla="*/ 548203 h 548203"/>
              <a:gd name="connsiteX11" fmla="*/ 2411818 w 2937894"/>
              <a:gd name="connsiteY11" fmla="*/ 548202 h 548203"/>
              <a:gd name="connsiteX12" fmla="*/ 2383294 w 2937894"/>
              <a:gd name="connsiteY12" fmla="*/ 548202 h 548203"/>
              <a:gd name="connsiteX13" fmla="*/ 554600 w 2937894"/>
              <a:gd name="connsiteY13" fmla="*/ 548202 h 548203"/>
              <a:gd name="connsiteX14" fmla="*/ 526077 w 2937894"/>
              <a:gd name="connsiteY14" fmla="*/ 548202 h 548203"/>
              <a:gd name="connsiteX15" fmla="*/ 526076 w 2937894"/>
              <a:gd name="connsiteY15" fmla="*/ 548203 h 548203"/>
              <a:gd name="connsiteX16" fmla="*/ 0 w 2937894"/>
              <a:gd name="connsiteY16" fmla="*/ 548203 h 548203"/>
              <a:gd name="connsiteX17" fmla="*/ 75528 w 2937894"/>
              <a:gd name="connsiteY17" fmla="*/ 523363 h 548203"/>
              <a:gd name="connsiteX18" fmla="*/ 158016 w 2937894"/>
              <a:gd name="connsiteY18" fmla="*/ 471455 h 548203"/>
              <a:gd name="connsiteX19" fmla="*/ 352212 w 2937894"/>
              <a:gd name="connsiteY19" fmla="*/ 90112 h 548203"/>
              <a:gd name="connsiteX20" fmla="*/ 352738 w 2937894"/>
              <a:gd name="connsiteY20" fmla="*/ 89831 h 548203"/>
              <a:gd name="connsiteX21" fmla="*/ 373611 w 2937894"/>
              <a:gd name="connsiteY21" fmla="*/ 58874 h 548203"/>
              <a:gd name="connsiteX22" fmla="*/ 515747 w 2937894"/>
              <a:gd name="connsiteY22" fmla="*/ 0 h 5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7894" h="548203">
                <a:moveTo>
                  <a:pt x="515747" y="0"/>
                </a:moveTo>
                <a:lnTo>
                  <a:pt x="554600" y="0"/>
                </a:lnTo>
                <a:lnTo>
                  <a:pt x="2383294" y="0"/>
                </a:lnTo>
                <a:lnTo>
                  <a:pt x="2422147" y="0"/>
                </a:lnTo>
                <a:cubicBezTo>
                  <a:pt x="2477655" y="0"/>
                  <a:pt x="2527908" y="22499"/>
                  <a:pt x="2564284" y="58874"/>
                </a:cubicBezTo>
                <a:lnTo>
                  <a:pt x="2585156" y="89831"/>
                </a:lnTo>
                <a:lnTo>
                  <a:pt x="2585682" y="90112"/>
                </a:lnTo>
                <a:cubicBezTo>
                  <a:pt x="2643768" y="150072"/>
                  <a:pt x="2699931" y="394707"/>
                  <a:pt x="2779878" y="471455"/>
                </a:cubicBezTo>
                <a:cubicBezTo>
                  <a:pt x="2802720" y="493383"/>
                  <a:pt x="2831386" y="510057"/>
                  <a:pt x="2862366" y="523363"/>
                </a:cubicBezTo>
                <a:lnTo>
                  <a:pt x="2937894" y="548203"/>
                </a:lnTo>
                <a:lnTo>
                  <a:pt x="2411819" y="548203"/>
                </a:lnTo>
                <a:lnTo>
                  <a:pt x="2411818" y="548202"/>
                </a:lnTo>
                <a:lnTo>
                  <a:pt x="2383294" y="548202"/>
                </a:lnTo>
                <a:lnTo>
                  <a:pt x="554600" y="548202"/>
                </a:lnTo>
                <a:lnTo>
                  <a:pt x="526077" y="548202"/>
                </a:lnTo>
                <a:lnTo>
                  <a:pt x="526076" y="548203"/>
                </a:lnTo>
                <a:lnTo>
                  <a:pt x="0" y="548203"/>
                </a:lnTo>
                <a:lnTo>
                  <a:pt x="75528" y="523363"/>
                </a:lnTo>
                <a:cubicBezTo>
                  <a:pt x="106508" y="510057"/>
                  <a:pt x="135174" y="493383"/>
                  <a:pt x="158016" y="471455"/>
                </a:cubicBezTo>
                <a:cubicBezTo>
                  <a:pt x="237963" y="394707"/>
                  <a:pt x="294126" y="150072"/>
                  <a:pt x="352212" y="90112"/>
                </a:cubicBezTo>
                <a:lnTo>
                  <a:pt x="352738" y="89831"/>
                </a:lnTo>
                <a:lnTo>
                  <a:pt x="373611" y="58874"/>
                </a:lnTo>
                <a:cubicBezTo>
                  <a:pt x="409986" y="22499"/>
                  <a:pt x="460239" y="0"/>
                  <a:pt x="515747" y="0"/>
                </a:cubicBezTo>
                <a:close/>
              </a:path>
            </a:pathLst>
          </a:custGeom>
          <a:solidFill>
            <a:srgbClr val="3C536F"/>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42" name="文本占位符 5"/>
          <p:cNvSpPr>
            <a:spLocks noGrp="1"/>
          </p:cNvSpPr>
          <p:nvPr/>
        </p:nvSpPr>
        <p:spPr>
          <a:xfrm>
            <a:off x="767715" y="194945"/>
            <a:ext cx="4437380" cy="403860"/>
          </a:xfrm>
          <a:prstGeom prst="rect">
            <a:avLst/>
          </a:prstGeom>
        </p:spPr>
        <p:txBody>
          <a:bodyPr vert="horz" lIns="91440" tIns="45720" rIns="91440" bIns="45720" rtlCol="0"/>
          <a:lstStyle>
            <a:lvl1pPr marL="0" indent="0" algn="ctr">
              <a:lnSpc>
                <a:spcPct val="100000"/>
              </a:lnSpc>
              <a:spcBef>
                <a:spcPts val="0"/>
              </a:spcBef>
              <a:buNone/>
              <a:defRPr lang="zh-CN" altLang="en-US" sz="2000" b="1" kern="1200" smtClean="0">
                <a:solidFill>
                  <a:schemeClr val="bg1"/>
                </a:solidFill>
                <a:latin typeface="Microsoft YaHei" panose="020B0503020204020204" pitchFamily="34" charset="-122"/>
                <a:ea typeface="Microsoft YaHei" panose="020B0503020204020204" pitchFamily="34" charset="-122"/>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sz="1600" dirty="0">
                <a:latin typeface="Times New Roman" panose="02020603050405020304" pitchFamily="18" charset="0"/>
                <a:cs typeface="Times New Roman" panose="02020603050405020304" pitchFamily="18" charset="0"/>
              </a:rPr>
              <a:t>OUR BOARD &amp; MANAGEMENT TEAM</a:t>
            </a:r>
          </a:p>
        </p:txBody>
      </p:sp>
      <p:pic>
        <p:nvPicPr>
          <p:cNvPr id="11" name="Google Shape;509;p32" descr="图像"/>
          <p:cNvPicPr preferRelativeResize="0"/>
          <p:nvPr/>
        </p:nvPicPr>
        <p:blipFill rotWithShape="1">
          <a:blip r:embed="rId5"/>
          <a:srcRect l="10674" t="1508" r="25344" b="55838"/>
          <a:stretch>
            <a:fillRect/>
          </a:stretch>
        </p:blipFill>
        <p:spPr>
          <a:xfrm>
            <a:off x="416560" y="1308100"/>
            <a:ext cx="1468755" cy="1407795"/>
          </a:xfrm>
          <a:custGeom>
            <a:avLst/>
            <a:gdLst/>
            <a:ahLst/>
            <a:cxnLst/>
            <a:rect l="l" t="t" r="r" b="b"/>
            <a:pathLst>
              <a:path w="19679" h="20595" extrusionOk="0">
                <a:moveTo>
                  <a:pt x="9840" y="0"/>
                </a:moveTo>
                <a:cubicBezTo>
                  <a:pt x="7322"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8" y="0"/>
                  <a:pt x="9840" y="0"/>
                </a:cubicBezTo>
                <a:close/>
              </a:path>
            </a:pathLst>
          </a:custGeom>
          <a:noFill/>
          <a:ln>
            <a:solidFill>
              <a:srgbClr val="3C536F"/>
            </a:solidFill>
          </a:ln>
        </p:spPr>
      </p:pic>
      <p:sp>
        <p:nvSpPr>
          <p:cNvPr id="12" name="Google Shape;510;p32"/>
          <p:cNvSpPr txBox="1"/>
          <p:nvPr/>
        </p:nvSpPr>
        <p:spPr>
          <a:xfrm>
            <a:off x="472440" y="2818765"/>
            <a:ext cx="1145540" cy="364490"/>
          </a:xfrm>
          <a:prstGeom prst="rect">
            <a:avLst/>
          </a:prstGeom>
          <a:noFill/>
          <a:ln>
            <a:noFill/>
          </a:ln>
        </p:spPr>
        <p:txBody>
          <a:bodyPr spcFirstLastPara="1" wrap="square" lIns="0" tIns="0" rIns="0" bIns="0" anchor="ctr" anchorCtr="0">
            <a:noAutofit/>
          </a:bodyPr>
          <a:lstStyle/>
          <a:p>
            <a:pPr marL="0" marR="0" lvl="1" indent="228600" algn="ctr" defTabSz="914400" rtl="0" eaLnBrk="1" fontAlgn="auto" latinLnBrk="0" hangingPunct="1">
              <a:lnSpc>
                <a:spcPct val="100000"/>
              </a:lnSpc>
              <a:spcBef>
                <a:spcPts val="0"/>
              </a:spcBef>
              <a:spcAft>
                <a:spcPts val="0"/>
              </a:spcAft>
              <a:buClr>
                <a:srgbClr val="BE3B35"/>
              </a:buClr>
              <a:buSzPts val="1800"/>
              <a:buFont typeface="Avenir"/>
              <a:buNone/>
              <a:defRPr/>
            </a:pPr>
            <a:r>
              <a:rPr kumimoji="0" lang="en-US" sz="1000" b="1" i="0" u="none" strike="noStrike" kern="0" cap="none" spc="0" normalizeH="0" baseline="0" noProof="0" dirty="0">
                <a:ln>
                  <a:noFill/>
                </a:ln>
                <a:solidFill>
                  <a:srgbClr val="960000"/>
                </a:solidFill>
                <a:effectLst/>
                <a:uLnTx/>
                <a:uFillTx/>
                <a:latin typeface="Times New Roman" panose="02020603050405020304" pitchFamily="18" charset="0"/>
                <a:ea typeface="Avenir"/>
                <a:cs typeface="Times New Roman" panose="02020603050405020304" pitchFamily="18" charset="0"/>
                <a:sym typeface="Avenir"/>
              </a:rPr>
              <a:t>Tony Liu</a:t>
            </a:r>
          </a:p>
        </p:txBody>
      </p:sp>
      <p:sp>
        <p:nvSpPr>
          <p:cNvPr id="13" name="Google Shape;511;p32"/>
          <p:cNvSpPr txBox="1"/>
          <p:nvPr/>
        </p:nvSpPr>
        <p:spPr>
          <a:xfrm>
            <a:off x="523240" y="3001010"/>
            <a:ext cx="1322705" cy="58864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424242"/>
              </a:buClr>
              <a:buSzPts val="1800"/>
              <a:buFont typeface="Avenir"/>
              <a:buNone/>
              <a:defRPr/>
            </a:pPr>
            <a:r>
              <a:rPr kumimoji="0" lang="en-US" sz="900" b="0" i="0" u="none" strike="noStrike" kern="0" cap="none" spc="0" normalizeH="0" baseline="0" noProof="0" dirty="0">
                <a:ln>
                  <a:noFill/>
                </a:ln>
                <a:solidFill>
                  <a:srgbClr val="424242"/>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Chairman of the Board of Directors</a:t>
            </a:r>
          </a:p>
        </p:txBody>
      </p:sp>
      <p:sp>
        <p:nvSpPr>
          <p:cNvPr id="16" name="Google Shape;517;p32"/>
          <p:cNvSpPr txBox="1"/>
          <p:nvPr/>
        </p:nvSpPr>
        <p:spPr>
          <a:xfrm>
            <a:off x="8587105" y="2878455"/>
            <a:ext cx="1143635" cy="36449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BE3B35"/>
              </a:buClr>
              <a:buSzPts val="1800"/>
              <a:buFont typeface="Avenir"/>
              <a:buNone/>
              <a:defRPr/>
            </a:pPr>
            <a:r>
              <a:rPr kumimoji="0" lang="en-US" sz="1000" b="1" i="0" u="none" strike="noStrike" kern="0" cap="none" spc="0" normalizeH="0" baseline="0" noProof="0" dirty="0">
                <a:ln>
                  <a:noFill/>
                </a:ln>
                <a:solidFill>
                  <a:srgbClr val="960000"/>
                </a:solidFill>
                <a:effectLst/>
                <a:uLnTx/>
                <a:uFillTx/>
                <a:latin typeface="Times New Roman" panose="02020603050405020304" pitchFamily="18" charset="0"/>
                <a:ea typeface="Avenir"/>
                <a:cs typeface="Times New Roman" panose="02020603050405020304" pitchFamily="18" charset="0"/>
                <a:sym typeface="Avenir"/>
              </a:rPr>
              <a:t>Francis A. Braun III </a:t>
            </a:r>
          </a:p>
        </p:txBody>
      </p:sp>
      <p:sp>
        <p:nvSpPr>
          <p:cNvPr id="17" name="Google Shape;523;p32"/>
          <p:cNvSpPr txBox="1"/>
          <p:nvPr/>
        </p:nvSpPr>
        <p:spPr>
          <a:xfrm>
            <a:off x="4462780" y="2970530"/>
            <a:ext cx="1322705" cy="588645"/>
          </a:xfrm>
          <a:prstGeom prst="rect">
            <a:avLst/>
          </a:prstGeom>
          <a:noFill/>
          <a:ln>
            <a:noFill/>
          </a:ln>
        </p:spPr>
        <p:txBody>
          <a:bodyPr spcFirstLastPara="1" wrap="square" lIns="0" tIns="0" rIns="0" bIns="0" anchor="ctr" anchorCtr="0">
            <a:noAutofit/>
          </a:bodyPr>
          <a:lstStyle/>
          <a:p>
            <a:pPr algn="ctr">
              <a:buClr>
                <a:srgbClr val="424242"/>
              </a:buClr>
              <a:buSzPts val="1800"/>
              <a:defRPr/>
            </a:pPr>
            <a:r>
              <a:rPr kumimoji="0" lang="en-US" sz="900" b="0" i="0" u="none" strike="noStrike" kern="0" cap="none" spc="0" normalizeH="0" baseline="0" noProof="0" dirty="0">
                <a:ln>
                  <a:noFill/>
                </a:ln>
                <a:solidFill>
                  <a:srgbClr val="424242"/>
                </a:solidFill>
                <a:effectLst/>
                <a:uLnTx/>
                <a:uFillTx/>
                <a:latin typeface="Times New Roman" panose="02020603050405020304" pitchFamily="18" charset="0"/>
                <a:ea typeface="Avenir"/>
                <a:cs typeface="Times New Roman" panose="02020603050405020304" pitchFamily="18" charset="0"/>
                <a:sym typeface="Avenir"/>
              </a:rPr>
              <a:t>Chief Financial Officer</a:t>
            </a:r>
          </a:p>
        </p:txBody>
      </p:sp>
      <p:pic>
        <p:nvPicPr>
          <p:cNvPr id="18" name="Google Shape;514;p32" descr="图像"/>
          <p:cNvPicPr preferRelativeResize="0"/>
          <p:nvPr/>
        </p:nvPicPr>
        <p:blipFill rotWithShape="1">
          <a:blip r:embed="rId6"/>
          <a:srcRect l="6889" r="6883" b="4"/>
          <a:stretch>
            <a:fillRect/>
          </a:stretch>
        </p:blipFill>
        <p:spPr>
          <a:xfrm>
            <a:off x="6418580" y="1289685"/>
            <a:ext cx="1468755" cy="1426210"/>
          </a:xfrm>
          <a:custGeom>
            <a:avLst/>
            <a:gdLst/>
            <a:ahLst/>
            <a:cxnLst/>
            <a:rect l="l" t="t" r="r" b="b"/>
            <a:pathLst>
              <a:path w="19679" h="21600" extrusionOk="0">
                <a:moveTo>
                  <a:pt x="7161" y="0"/>
                </a:moveTo>
                <a:cubicBezTo>
                  <a:pt x="5594" y="504"/>
                  <a:pt x="4114" y="1455"/>
                  <a:pt x="2881" y="2862"/>
                </a:cubicBezTo>
                <a:cubicBezTo>
                  <a:pt x="-961" y="7247"/>
                  <a:pt x="-961" y="14357"/>
                  <a:pt x="2881" y="18742"/>
                </a:cubicBezTo>
                <a:cubicBezTo>
                  <a:pt x="4114" y="20149"/>
                  <a:pt x="5594" y="21096"/>
                  <a:pt x="7161" y="21600"/>
                </a:cubicBezTo>
                <a:lnTo>
                  <a:pt x="12517" y="21600"/>
                </a:lnTo>
                <a:cubicBezTo>
                  <a:pt x="14084" y="21096"/>
                  <a:pt x="15564" y="20149"/>
                  <a:pt x="16797" y="18742"/>
                </a:cubicBezTo>
                <a:cubicBezTo>
                  <a:pt x="20639" y="14357"/>
                  <a:pt x="20639" y="7247"/>
                  <a:pt x="16797" y="2862"/>
                </a:cubicBezTo>
                <a:cubicBezTo>
                  <a:pt x="15564" y="1455"/>
                  <a:pt x="14084" y="504"/>
                  <a:pt x="12517" y="0"/>
                </a:cubicBezTo>
                <a:lnTo>
                  <a:pt x="7161" y="0"/>
                </a:lnTo>
                <a:close/>
              </a:path>
            </a:pathLst>
          </a:custGeom>
          <a:noFill/>
          <a:ln>
            <a:solidFill>
              <a:srgbClr val="3C536F"/>
            </a:solidFill>
          </a:ln>
        </p:spPr>
      </p:pic>
      <p:sp>
        <p:nvSpPr>
          <p:cNvPr id="30" name="Google Shape;515;p32"/>
          <p:cNvSpPr txBox="1"/>
          <p:nvPr/>
        </p:nvSpPr>
        <p:spPr>
          <a:xfrm>
            <a:off x="6589395" y="2884805"/>
            <a:ext cx="1143635" cy="36449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BE3B35"/>
              </a:buClr>
              <a:buSzPts val="1800"/>
              <a:buFont typeface="Avenir"/>
              <a:buNone/>
              <a:defRPr/>
            </a:pPr>
            <a:r>
              <a:rPr kumimoji="0" lang="en-US" sz="1000" b="1" i="0" u="none" strike="noStrike" kern="0" cap="none" spc="0" normalizeH="0" baseline="0" noProof="0" dirty="0">
                <a:ln>
                  <a:noFill/>
                </a:ln>
                <a:solidFill>
                  <a:srgbClr val="960000"/>
                </a:solidFill>
                <a:effectLst/>
                <a:uLnTx/>
                <a:uFillTx/>
                <a:latin typeface="Times New Roman" panose="02020603050405020304" pitchFamily="18" charset="0"/>
                <a:ea typeface="Avenir"/>
                <a:cs typeface="Times New Roman" panose="02020603050405020304" pitchFamily="18" charset="0"/>
                <a:sym typeface="Avenir"/>
              </a:rPr>
              <a:t>Adam Eilenberg</a:t>
            </a:r>
          </a:p>
        </p:txBody>
      </p:sp>
      <p:sp>
        <p:nvSpPr>
          <p:cNvPr id="31" name="Google Shape;521;p32"/>
          <p:cNvSpPr txBox="1"/>
          <p:nvPr/>
        </p:nvSpPr>
        <p:spPr>
          <a:xfrm>
            <a:off x="6483985" y="3037840"/>
            <a:ext cx="1322705" cy="58864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424242"/>
              </a:buClr>
              <a:buSzPts val="1800"/>
              <a:buFont typeface="Avenir"/>
              <a:buNone/>
              <a:defRPr/>
            </a:pPr>
            <a:r>
              <a:rPr kumimoji="0" lang="en-US" sz="900" b="0" i="0" u="none" strike="noStrike" kern="0" cap="none" spc="0" normalizeH="0" baseline="0" noProof="0" dirty="0">
                <a:ln>
                  <a:noFill/>
                </a:ln>
                <a:solidFill>
                  <a:srgbClr val="424242"/>
                </a:solidFill>
                <a:effectLst/>
                <a:uLnTx/>
                <a:uFillTx/>
                <a:latin typeface="Times New Roman" panose="02020603050405020304" pitchFamily="18" charset="0"/>
                <a:ea typeface="Avenir"/>
                <a:cs typeface="Times New Roman" panose="02020603050405020304" pitchFamily="18" charset="0"/>
                <a:sym typeface="Avenir"/>
              </a:rPr>
              <a:t>Independent </a:t>
            </a:r>
            <a:endParaRPr kumimoji="0" sz="9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424242"/>
              </a:buClr>
              <a:buSzPts val="1800"/>
              <a:buFont typeface="Avenir"/>
              <a:buNone/>
              <a:defRPr/>
            </a:pPr>
            <a:r>
              <a:rPr kumimoji="0" lang="en-US" sz="900" b="0" i="0" u="none" strike="noStrike" kern="0" cap="none" spc="0" normalizeH="0" baseline="0" noProof="0" dirty="0">
                <a:ln>
                  <a:noFill/>
                </a:ln>
                <a:solidFill>
                  <a:srgbClr val="424242"/>
                </a:solidFill>
                <a:effectLst/>
                <a:uLnTx/>
                <a:uFillTx/>
                <a:latin typeface="Times New Roman" panose="02020603050405020304" pitchFamily="18" charset="0"/>
                <a:ea typeface="Avenir"/>
                <a:cs typeface="Times New Roman" panose="02020603050405020304" pitchFamily="18" charset="0"/>
                <a:sym typeface="Avenir"/>
              </a:rPr>
              <a:t>Director</a:t>
            </a:r>
          </a:p>
        </p:txBody>
      </p:sp>
      <p:sp>
        <p:nvSpPr>
          <p:cNvPr id="32" name="Google Shape;513;p32"/>
          <p:cNvSpPr txBox="1"/>
          <p:nvPr/>
        </p:nvSpPr>
        <p:spPr>
          <a:xfrm>
            <a:off x="2578100" y="2809875"/>
            <a:ext cx="1143635" cy="444500"/>
          </a:xfrm>
          <a:prstGeom prst="rect">
            <a:avLst/>
          </a:prstGeom>
          <a:noFill/>
          <a:ln>
            <a:noFill/>
          </a:ln>
        </p:spPr>
        <p:txBody>
          <a:bodyPr spcFirstLastPara="1" wrap="square" lIns="0" tIns="0" rIns="0" bIns="0" anchor="ctr" anchorCtr="0">
            <a:noAutofit/>
          </a:bodyPr>
          <a:lstStyle/>
          <a:p>
            <a:pPr algn="ctr">
              <a:buClr>
                <a:srgbClr val="BE3B35"/>
              </a:buClr>
              <a:buSzPts val="1800"/>
              <a:defRPr/>
            </a:pPr>
            <a:r>
              <a:rPr kumimoji="0" lang="en-US" sz="1000" b="1" i="0" u="none" strike="noStrike" kern="0" cap="none" spc="0" normalizeH="0" baseline="0" noProof="0" dirty="0" err="1">
                <a:ln>
                  <a:noFill/>
                </a:ln>
                <a:solidFill>
                  <a:srgbClr val="960000"/>
                </a:solidFill>
                <a:effectLst/>
                <a:uLnTx/>
                <a:uFillTx/>
                <a:latin typeface="Times New Roman" panose="02020603050405020304" pitchFamily="18" charset="0"/>
                <a:ea typeface="Avenir"/>
                <a:cs typeface="Times New Roman" panose="02020603050405020304" pitchFamily="18" charset="0"/>
                <a:sym typeface="Avenir"/>
              </a:rPr>
              <a:t>Yidan</a:t>
            </a:r>
            <a:r>
              <a:rPr kumimoji="0" lang="en-US" sz="1000" b="1" i="0" u="none" strike="noStrike" kern="0" cap="none" spc="0" normalizeH="0" baseline="0" noProof="0" dirty="0">
                <a:ln>
                  <a:noFill/>
                </a:ln>
                <a:solidFill>
                  <a:srgbClr val="960000"/>
                </a:solidFill>
                <a:effectLst/>
                <a:uLnTx/>
                <a:uFillTx/>
                <a:latin typeface="Times New Roman" panose="02020603050405020304" pitchFamily="18" charset="0"/>
                <a:ea typeface="Avenir"/>
                <a:cs typeface="Times New Roman" panose="02020603050405020304" pitchFamily="18" charset="0"/>
                <a:sym typeface="Avenir"/>
              </a:rPr>
              <a:t> Chen </a:t>
            </a:r>
          </a:p>
        </p:txBody>
      </p:sp>
      <p:sp>
        <p:nvSpPr>
          <p:cNvPr id="33" name="Google Shape;520;p32"/>
          <p:cNvSpPr txBox="1"/>
          <p:nvPr/>
        </p:nvSpPr>
        <p:spPr>
          <a:xfrm>
            <a:off x="2432685" y="3090545"/>
            <a:ext cx="1322705" cy="4445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424242"/>
              </a:buClr>
              <a:buSzPts val="1800"/>
              <a:buFont typeface="Avenir"/>
              <a:buNone/>
              <a:defRPr/>
            </a:pPr>
            <a:r>
              <a:rPr kumimoji="0" lang="en-US" altLang="zh-CN" sz="900" b="0" i="0" u="none" strike="noStrike" kern="0" cap="none" spc="0" normalizeH="0" baseline="0" noProof="0" dirty="0">
                <a:ln>
                  <a:noFill/>
                </a:ln>
                <a:solidFill>
                  <a:srgbClr val="424242"/>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Chief Executive Officer, President, and Director</a:t>
            </a:r>
          </a:p>
        </p:txBody>
      </p:sp>
      <p:sp>
        <p:nvSpPr>
          <p:cNvPr id="34" name="Google Shape;546;p33"/>
          <p:cNvSpPr txBox="1"/>
          <p:nvPr/>
        </p:nvSpPr>
        <p:spPr>
          <a:xfrm>
            <a:off x="2480310" y="3510915"/>
            <a:ext cx="1602105" cy="2094230"/>
          </a:xfrm>
          <a:prstGeom prst="rect">
            <a:avLst/>
          </a:prstGeom>
          <a:noFill/>
          <a:ln>
            <a:noFill/>
          </a:ln>
        </p:spPr>
        <p:txBody>
          <a:bodyPr spcFirstLastPara="1" wrap="square" lIns="50800" tIns="50800" rIns="50800" bIns="50800" anchor="ctr" anchorCtr="0">
            <a:spAutoFit/>
          </a:bodyPr>
          <a:lstStyle/>
          <a:p>
            <a:pPr>
              <a:lnSpc>
                <a:spcPct val="90000"/>
              </a:lnSpc>
              <a:buSzPts val="2400"/>
            </a:pPr>
            <a:r>
              <a:rPr lang="en-US" sz="12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rPr>
              <a:t>Ms. Chen has served as our CEO, President, and Director since January 2025. She has over 25 years of experience in investment management and executive leadership across the U.S. and China. She holds a Bachelor’s degree from Southwest Agricultural University.</a:t>
            </a:r>
          </a:p>
        </p:txBody>
      </p:sp>
      <p:sp>
        <p:nvSpPr>
          <p:cNvPr id="35" name="Google Shape;521;p32"/>
          <p:cNvSpPr txBox="1"/>
          <p:nvPr/>
        </p:nvSpPr>
        <p:spPr>
          <a:xfrm>
            <a:off x="8423275" y="3037840"/>
            <a:ext cx="1322705" cy="58864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424242"/>
              </a:buClr>
              <a:buSzPts val="1800"/>
              <a:buFont typeface="Avenir"/>
              <a:buNone/>
              <a:defRPr/>
            </a:pPr>
            <a:r>
              <a:rPr kumimoji="0" lang="en-US" sz="900" b="0" i="0" u="none" strike="noStrike" kern="0" cap="none" spc="0" normalizeH="0" baseline="0" noProof="0" dirty="0">
                <a:ln>
                  <a:noFill/>
                </a:ln>
                <a:solidFill>
                  <a:srgbClr val="424242"/>
                </a:solidFill>
                <a:effectLst/>
                <a:uLnTx/>
                <a:uFillTx/>
                <a:latin typeface="Times New Roman" panose="02020603050405020304" pitchFamily="18" charset="0"/>
                <a:ea typeface="Avenir"/>
                <a:cs typeface="Times New Roman" panose="02020603050405020304" pitchFamily="18" charset="0"/>
                <a:sym typeface="Avenir"/>
              </a:rPr>
              <a:t>Independent </a:t>
            </a:r>
            <a:endParaRPr kumimoji="0" sz="9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424242"/>
              </a:buClr>
              <a:buSzPts val="1800"/>
              <a:buFont typeface="Avenir"/>
              <a:buNone/>
              <a:defRPr/>
            </a:pPr>
            <a:r>
              <a:rPr kumimoji="0" lang="en-US" sz="900" b="0" i="0" u="none" strike="noStrike" kern="0" cap="none" spc="0" normalizeH="0" baseline="0" noProof="0" dirty="0">
                <a:ln>
                  <a:noFill/>
                </a:ln>
                <a:solidFill>
                  <a:srgbClr val="424242"/>
                </a:solidFill>
                <a:effectLst/>
                <a:uLnTx/>
                <a:uFillTx/>
                <a:latin typeface="Times New Roman" panose="02020603050405020304" pitchFamily="18" charset="0"/>
                <a:ea typeface="Avenir"/>
                <a:cs typeface="Times New Roman" panose="02020603050405020304" pitchFamily="18" charset="0"/>
                <a:sym typeface="Avenir"/>
              </a:rPr>
              <a:t>Director</a:t>
            </a:r>
          </a:p>
        </p:txBody>
      </p:sp>
      <p:sp>
        <p:nvSpPr>
          <p:cNvPr id="36" name="Google Shape;546;p33"/>
          <p:cNvSpPr txBox="1"/>
          <p:nvPr/>
        </p:nvSpPr>
        <p:spPr>
          <a:xfrm>
            <a:off x="416560" y="3510915"/>
            <a:ext cx="1864995" cy="2592705"/>
          </a:xfrm>
          <a:prstGeom prst="rect">
            <a:avLst/>
          </a:prstGeom>
          <a:noFill/>
          <a:ln>
            <a:noFill/>
          </a:ln>
        </p:spPr>
        <p:txBody>
          <a:bodyPr spcFirstLastPara="1" wrap="square" lIns="50800" tIns="50800" rIns="50800" bIns="50800" anchor="ctr" anchorCtr="0">
            <a:spAutoFit/>
          </a:bodyPr>
          <a:lstStyle/>
          <a:p>
            <a:pPr>
              <a:lnSpc>
                <a:spcPct val="90000"/>
              </a:lnSpc>
              <a:buSzPts val="2400"/>
            </a:pPr>
            <a:r>
              <a:rPr lang="en-US" sz="12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rPr>
              <a:t>Mr. Liu has served as our Chairman since June 2024. He is also the founder and CEO of Cheetah Net (Nasdaq: CTNT) and has extensive experience in business development, investor relations, and corporate administration. Mr. Liu holds a Master’s in Finance from Brandeis University and a Bachelor’s in Finance and Law from Harbin Engineering University.</a:t>
            </a:r>
          </a:p>
        </p:txBody>
      </p:sp>
      <p:sp>
        <p:nvSpPr>
          <p:cNvPr id="37" name="Google Shape;546;p33"/>
          <p:cNvSpPr txBox="1"/>
          <p:nvPr/>
        </p:nvSpPr>
        <p:spPr>
          <a:xfrm>
            <a:off x="6401435" y="3510915"/>
            <a:ext cx="1588770" cy="1927860"/>
          </a:xfrm>
          <a:prstGeom prst="rect">
            <a:avLst/>
          </a:prstGeom>
          <a:noFill/>
          <a:ln>
            <a:noFill/>
          </a:ln>
        </p:spPr>
        <p:txBody>
          <a:bodyPr spcFirstLastPara="1" wrap="square" lIns="50800" tIns="50800" rIns="50800" bIns="50800" anchor="ctr" anchorCtr="0">
            <a:spAutoFit/>
          </a:bodyPr>
          <a:lstStyle/>
          <a:p>
            <a:pPr>
              <a:lnSpc>
                <a:spcPct val="90000"/>
              </a:lnSpc>
              <a:buSzPts val="2400"/>
            </a:pPr>
            <a:r>
              <a:rPr lang="en-US" sz="12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rPr>
              <a:t>Mr. Eilenberg is the managing partner at Eilenberg &amp; Krause LLP and has practiced corporate and securities law for over 40 years. He previously served as an independent director of </a:t>
            </a:r>
            <a:r>
              <a:rPr lang="en-US" altLang="zh-CN" sz="12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rPr>
              <a:t>CTNT</a:t>
            </a:r>
            <a:r>
              <a:rPr lang="zh-CN" altLang="en-US" sz="12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12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rPr>
              <a:t>and holds a J</a:t>
            </a:r>
            <a:r>
              <a:rPr lang="en-US" altLang="zh-CN" sz="12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rPr>
              <a:t>uris Doctor</a:t>
            </a:r>
            <a:r>
              <a:rPr lang="en-US" sz="12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rPr>
              <a:t> from Harvard Law School.</a:t>
            </a:r>
          </a:p>
        </p:txBody>
      </p:sp>
      <p:sp>
        <p:nvSpPr>
          <p:cNvPr id="48" name="Google Shape;546;p33"/>
          <p:cNvSpPr txBox="1"/>
          <p:nvPr/>
        </p:nvSpPr>
        <p:spPr>
          <a:xfrm>
            <a:off x="4339590" y="3426206"/>
            <a:ext cx="1721485" cy="2429383"/>
          </a:xfrm>
          <a:prstGeom prst="rect">
            <a:avLst/>
          </a:prstGeom>
          <a:noFill/>
          <a:ln>
            <a:noFill/>
          </a:ln>
        </p:spPr>
        <p:txBody>
          <a:bodyPr spcFirstLastPara="1" wrap="square" lIns="50800" tIns="50800" rIns="50800" bIns="50800" anchor="ctr" anchorCtr="0">
            <a:spAutoFit/>
          </a:bodyPr>
          <a:lstStyle/>
          <a:p>
            <a:pPr>
              <a:lnSpc>
                <a:spcPct val="90000"/>
              </a:lnSpc>
              <a:buSzPts val="2400"/>
            </a:pPr>
            <a:r>
              <a:rPr lang="en-US" sz="12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rPr>
              <a:t>Mr. Cook has served as our CFO since November 2024. He has deep experience in SEC reporting, public company finance, and investor relations. He previously served as CFO of CTNT and CorMedix (Nasdaq: CRMD). He holds a Bachelor’s in International Finance from American University.</a:t>
            </a:r>
          </a:p>
        </p:txBody>
      </p:sp>
      <p:sp>
        <p:nvSpPr>
          <p:cNvPr id="49" name="Google Shape;546;p33"/>
          <p:cNvSpPr txBox="1"/>
          <p:nvPr/>
        </p:nvSpPr>
        <p:spPr>
          <a:xfrm>
            <a:off x="8355330" y="3510915"/>
            <a:ext cx="1754505" cy="1927860"/>
          </a:xfrm>
          <a:prstGeom prst="rect">
            <a:avLst/>
          </a:prstGeom>
          <a:noFill/>
          <a:ln>
            <a:noFill/>
          </a:ln>
        </p:spPr>
        <p:txBody>
          <a:bodyPr spcFirstLastPara="1" wrap="square" lIns="50800" tIns="50800" rIns="50800" bIns="50800" anchor="ctr" anchorCtr="0">
            <a:spAutoFit/>
          </a:bodyPr>
          <a:lstStyle/>
          <a:p>
            <a:pPr>
              <a:lnSpc>
                <a:spcPct val="90000"/>
              </a:lnSpc>
              <a:buSzPts val="2400"/>
            </a:pPr>
            <a:r>
              <a:rPr lang="en-US" sz="12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rPr>
              <a:t>Mr. Braun is a financial consultant and director at Crown Bank, and formerly a partner at Grant Thornton LLP. He has extensive experience in finance, accounting, and corporate governance. He holds a Bachelor’s in Accounting from Rider University.</a:t>
            </a:r>
          </a:p>
        </p:txBody>
      </p:sp>
      <p:pic>
        <p:nvPicPr>
          <p:cNvPr id="50" name="Google Shape;542;p33" descr="图像"/>
          <p:cNvPicPr preferRelativeResize="0"/>
          <p:nvPr/>
        </p:nvPicPr>
        <p:blipFill rotWithShape="1">
          <a:blip r:embed="rId7"/>
          <a:srcRect t="3645" r="4" b="29690"/>
          <a:stretch>
            <a:fillRect/>
          </a:stretch>
        </p:blipFill>
        <p:spPr>
          <a:xfrm>
            <a:off x="4401820" y="1289685"/>
            <a:ext cx="1468755" cy="1426210"/>
          </a:xfrm>
          <a:custGeom>
            <a:avLst/>
            <a:gdLst/>
            <a:ahLst/>
            <a:cxnLst/>
            <a:rect l="l" t="t" r="r" b="b"/>
            <a:pathLst>
              <a:path w="21600" h="20595" extrusionOk="0">
                <a:moveTo>
                  <a:pt x="10801" y="0"/>
                </a:moveTo>
                <a:cubicBezTo>
                  <a:pt x="8037" y="0"/>
                  <a:pt x="5272" y="1005"/>
                  <a:pt x="3163" y="3016"/>
                </a:cubicBezTo>
                <a:cubicBezTo>
                  <a:pt x="1054" y="5027"/>
                  <a:pt x="0" y="7663"/>
                  <a:pt x="0" y="10299"/>
                </a:cubicBezTo>
                <a:cubicBezTo>
                  <a:pt x="0" y="12934"/>
                  <a:pt x="1054" y="15568"/>
                  <a:pt x="3163" y="17579"/>
                </a:cubicBezTo>
                <a:cubicBezTo>
                  <a:pt x="7381" y="21600"/>
                  <a:pt x="14219" y="21600"/>
                  <a:pt x="18437" y="17579"/>
                </a:cubicBezTo>
                <a:cubicBezTo>
                  <a:pt x="20546" y="15568"/>
                  <a:pt x="21600" y="12934"/>
                  <a:pt x="21600" y="10299"/>
                </a:cubicBezTo>
                <a:cubicBezTo>
                  <a:pt x="21600" y="7663"/>
                  <a:pt x="20546" y="5027"/>
                  <a:pt x="18437" y="3016"/>
                </a:cubicBezTo>
                <a:cubicBezTo>
                  <a:pt x="16328" y="1005"/>
                  <a:pt x="13565" y="0"/>
                  <a:pt x="10801" y="0"/>
                </a:cubicBezTo>
                <a:close/>
              </a:path>
            </a:pathLst>
          </a:custGeom>
          <a:noFill/>
          <a:ln>
            <a:solidFill>
              <a:srgbClr val="3C536F"/>
            </a:solidFill>
          </a:ln>
        </p:spPr>
      </p:pic>
      <p:sp>
        <p:nvSpPr>
          <p:cNvPr id="51" name="Google Shape;513;p32"/>
          <p:cNvSpPr txBox="1"/>
          <p:nvPr/>
        </p:nvSpPr>
        <p:spPr>
          <a:xfrm>
            <a:off x="4594225" y="2878455"/>
            <a:ext cx="1143635" cy="364490"/>
          </a:xfrm>
          <a:prstGeom prst="rect">
            <a:avLst/>
          </a:prstGeom>
          <a:noFill/>
          <a:ln>
            <a:noFill/>
          </a:ln>
        </p:spPr>
        <p:txBody>
          <a:bodyPr spcFirstLastPara="1" wrap="square" lIns="0" tIns="0" rIns="0" bIns="0" anchor="ctr" anchorCtr="0">
            <a:noAutofit/>
          </a:bodyPr>
          <a:lstStyle/>
          <a:p>
            <a:pPr algn="ctr">
              <a:buClr>
                <a:srgbClr val="BE3B35"/>
              </a:buClr>
              <a:buSzPts val="1800"/>
              <a:defRPr/>
            </a:pPr>
            <a:r>
              <a:rPr kumimoji="0" lang="en-US" sz="1000" b="1" i="0" u="none" strike="noStrike" kern="0" cap="none" spc="0" normalizeH="0" baseline="0" noProof="0" dirty="0">
                <a:ln>
                  <a:noFill/>
                </a:ln>
                <a:solidFill>
                  <a:srgbClr val="960000"/>
                </a:solidFill>
                <a:effectLst/>
                <a:uLnTx/>
                <a:uFillTx/>
                <a:latin typeface="Times New Roman" panose="02020603050405020304" pitchFamily="18" charset="0"/>
                <a:ea typeface="Avenir"/>
                <a:cs typeface="Times New Roman" panose="02020603050405020304" pitchFamily="18" charset="0"/>
                <a:sym typeface="Avenir"/>
              </a:rPr>
              <a:t>Robert Cook</a:t>
            </a:r>
          </a:p>
        </p:txBody>
      </p:sp>
      <p:sp>
        <p:nvSpPr>
          <p:cNvPr id="53" name="Google Shape;517;p32"/>
          <p:cNvSpPr txBox="1"/>
          <p:nvPr/>
        </p:nvSpPr>
        <p:spPr>
          <a:xfrm>
            <a:off x="10384790" y="2878455"/>
            <a:ext cx="1143635" cy="364490"/>
          </a:xfrm>
          <a:prstGeom prst="rect">
            <a:avLst/>
          </a:prstGeom>
          <a:noFill/>
          <a:ln>
            <a:noFill/>
          </a:ln>
        </p:spPr>
        <p:txBody>
          <a:bodyPr spcFirstLastPara="1" wrap="square" lIns="0" tIns="0" rIns="0" bIns="0" anchor="ctr" anchorCtr="0">
            <a:noAutofit/>
          </a:bodyPr>
          <a:lstStyle/>
          <a:p>
            <a:pPr algn="ctr">
              <a:buClr>
                <a:srgbClr val="BE3B35"/>
              </a:buClr>
              <a:buSzPts val="1800"/>
              <a:defRPr/>
            </a:pPr>
            <a:r>
              <a:rPr kumimoji="0" lang="en-US" sz="1000" b="1" i="0" u="none" strike="noStrike" kern="0" cap="none" spc="0" normalizeH="0" baseline="0" noProof="0" dirty="0">
                <a:ln>
                  <a:noFill/>
                </a:ln>
                <a:solidFill>
                  <a:srgbClr val="960000"/>
                </a:solidFill>
                <a:effectLst/>
                <a:uLnTx/>
                <a:uFillTx/>
                <a:latin typeface="Times New Roman" panose="02020603050405020304" pitchFamily="18" charset="0"/>
                <a:ea typeface="Avenir"/>
                <a:cs typeface="Times New Roman" panose="02020603050405020304" pitchFamily="18" charset="0"/>
                <a:sym typeface="Avenir"/>
              </a:rPr>
              <a:t>Ninoslav Vasic</a:t>
            </a:r>
          </a:p>
        </p:txBody>
      </p:sp>
      <p:sp>
        <p:nvSpPr>
          <p:cNvPr id="63" name="Google Shape;521;p32"/>
          <p:cNvSpPr txBox="1"/>
          <p:nvPr/>
        </p:nvSpPr>
        <p:spPr>
          <a:xfrm>
            <a:off x="10332720" y="3018790"/>
            <a:ext cx="1322705" cy="58864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424242"/>
              </a:buClr>
              <a:buSzPts val="1800"/>
              <a:buFont typeface="Avenir"/>
              <a:buNone/>
              <a:defRPr/>
            </a:pPr>
            <a:r>
              <a:rPr kumimoji="0" lang="en-US" sz="900" b="0" i="0" u="none" strike="noStrike" kern="0" cap="none" spc="0" normalizeH="0" baseline="0" noProof="0" dirty="0">
                <a:ln>
                  <a:noFill/>
                </a:ln>
                <a:solidFill>
                  <a:srgbClr val="424242"/>
                </a:solidFill>
                <a:effectLst/>
                <a:uLnTx/>
                <a:uFillTx/>
                <a:latin typeface="Times New Roman" panose="02020603050405020304" pitchFamily="18" charset="0"/>
                <a:ea typeface="Avenir"/>
                <a:cs typeface="Times New Roman" panose="02020603050405020304" pitchFamily="18" charset="0"/>
                <a:sym typeface="Avenir"/>
              </a:rPr>
              <a:t>Independent </a:t>
            </a:r>
            <a:endParaRPr kumimoji="0" sz="9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424242"/>
              </a:buClr>
              <a:buSzPts val="1800"/>
              <a:buFont typeface="Avenir"/>
              <a:buNone/>
              <a:defRPr/>
            </a:pPr>
            <a:r>
              <a:rPr kumimoji="0" lang="en-US" sz="900" b="0" i="0" u="none" strike="noStrike" kern="0" cap="none" spc="0" normalizeH="0" baseline="0" noProof="0" dirty="0">
                <a:ln>
                  <a:noFill/>
                </a:ln>
                <a:solidFill>
                  <a:srgbClr val="424242"/>
                </a:solidFill>
                <a:effectLst/>
                <a:uLnTx/>
                <a:uFillTx/>
                <a:latin typeface="Times New Roman" panose="02020603050405020304" pitchFamily="18" charset="0"/>
                <a:ea typeface="Avenir"/>
                <a:cs typeface="Times New Roman" panose="02020603050405020304" pitchFamily="18" charset="0"/>
                <a:sym typeface="Avenir"/>
              </a:rPr>
              <a:t>Director</a:t>
            </a:r>
          </a:p>
        </p:txBody>
      </p:sp>
      <p:sp>
        <p:nvSpPr>
          <p:cNvPr id="64" name="Google Shape;546;p33"/>
          <p:cNvSpPr txBox="1"/>
          <p:nvPr/>
        </p:nvSpPr>
        <p:spPr>
          <a:xfrm>
            <a:off x="10208895" y="3705225"/>
            <a:ext cx="1864995" cy="2362200"/>
          </a:xfrm>
          <a:prstGeom prst="rect">
            <a:avLst/>
          </a:prstGeom>
          <a:noFill/>
          <a:ln>
            <a:noFill/>
          </a:ln>
        </p:spPr>
        <p:txBody>
          <a:bodyPr spcFirstLastPara="1" wrap="square" lIns="50800" tIns="50800" rIns="50800" bIns="50800" anchor="ctr" anchorCtr="0">
            <a:noAutofit/>
          </a:bodyPr>
          <a:lstStyle/>
          <a:p>
            <a:pPr lvl="0" algn="l">
              <a:lnSpc>
                <a:spcPct val="90000"/>
              </a:lnSpc>
              <a:buClrTx/>
              <a:buSzPts val="2400"/>
              <a:buFontTx/>
            </a:pPr>
            <a:r>
              <a:rPr lang="en-US" sz="1200" dirty="0">
                <a:solidFill>
                  <a:srgbClr val="000000"/>
                </a:solidFill>
                <a:latin typeface="Times New Roman" panose="02020603050405020304" pitchFamily="18" charset="0"/>
                <a:cs typeface="Times New Roman" panose="02020603050405020304" pitchFamily="18" charset="0"/>
                <a:sym typeface="Arial" panose="020B0604020202020204"/>
              </a:rPr>
              <a:t>Mr. Vasic is CEO of Golden Consultancy Inc. and has a background in project management and financial planning &amp; analysis, business process management, financial management and strategy development.. He formerly held leadership roles at Credit Agricole Banking Group. He holds an MBA from Cotrugli Business School and a Bachelor’s in Economics from the University of Belgrade.</a:t>
            </a:r>
          </a:p>
        </p:txBody>
      </p:sp>
      <p:pic>
        <p:nvPicPr>
          <p:cNvPr id="65" name="图片 64"/>
          <p:cNvPicPr>
            <a:picLocks noChangeAspect="1"/>
          </p:cNvPicPr>
          <p:nvPr/>
        </p:nvPicPr>
        <p:blipFill rotWithShape="1">
          <a:blip r:embed="rId8"/>
          <a:srcRect l="914"/>
          <a:stretch>
            <a:fillRect/>
          </a:stretch>
        </p:blipFill>
        <p:spPr>
          <a:xfrm>
            <a:off x="10278745" y="1361440"/>
            <a:ext cx="1368425" cy="1380490"/>
          </a:xfrm>
          <a:prstGeom prst="ellipse">
            <a:avLst/>
          </a:prstGeom>
          <a:ln>
            <a:solidFill>
              <a:srgbClr val="3C536F"/>
            </a:solidFill>
          </a:ln>
        </p:spPr>
      </p:pic>
      <p:pic>
        <p:nvPicPr>
          <p:cNvPr id="66" name="图片 65" descr="穿西装戴眼镜的男人&#10;&#10;AI 生成的内容可能不正确。"/>
          <p:cNvPicPr>
            <a:picLocks noChangeAspect="1"/>
          </p:cNvPicPr>
          <p:nvPr/>
        </p:nvPicPr>
        <p:blipFill>
          <a:blip r:embed="rId9"/>
          <a:stretch>
            <a:fillRect/>
          </a:stretch>
        </p:blipFill>
        <p:spPr>
          <a:xfrm>
            <a:off x="8423275" y="1293495"/>
            <a:ext cx="1433195" cy="1433195"/>
          </a:xfrm>
          <a:prstGeom prst="ellipse">
            <a:avLst/>
          </a:prstGeom>
          <a:ln>
            <a:solidFill>
              <a:srgbClr val="3C536F"/>
            </a:solidFill>
          </a:ln>
        </p:spPr>
      </p:pic>
      <p:pic>
        <p:nvPicPr>
          <p:cNvPr id="68" name="图片 67" descr="穿着黑色衣服的小孩&#10;&#10;AI 生成的内容可能不正确。"/>
          <p:cNvPicPr>
            <a:picLocks noChangeAspect="1"/>
          </p:cNvPicPr>
          <p:nvPr/>
        </p:nvPicPr>
        <p:blipFill>
          <a:blip r:embed="rId10"/>
          <a:srcRect t="19028" b="19402"/>
          <a:stretch>
            <a:fillRect/>
          </a:stretch>
        </p:blipFill>
        <p:spPr>
          <a:xfrm>
            <a:off x="2384425" y="1287145"/>
            <a:ext cx="1506220" cy="1440180"/>
          </a:xfrm>
          <a:prstGeom prst="ellipse">
            <a:avLst/>
          </a:prstGeom>
          <a:ln>
            <a:solidFill>
              <a:srgbClr val="3C536F"/>
            </a:solidFill>
          </a:ln>
        </p:spPr>
      </p:pic>
      <p:sp>
        <p:nvSpPr>
          <p:cNvPr id="70" name="Google Shape;104;p19"/>
          <p:cNvSpPr txBox="1">
            <a:spLocks noGrp="1"/>
          </p:cNvSpPr>
          <p:nvPr/>
        </p:nvSpPr>
        <p:spPr>
          <a:xfrm>
            <a:off x="11762740" y="6518910"/>
            <a:ext cx="427355" cy="210820"/>
          </a:xfrm>
          <a:prstGeom prst="rect">
            <a:avLst/>
          </a:prstGeom>
          <a:solidFill>
            <a:srgbClr val="002060"/>
          </a:solid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1pPr>
            <a:lvl2pPr marL="0" marR="0" lvl="1"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2pPr>
            <a:lvl3pPr marL="0" marR="0" lvl="2"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3pPr>
            <a:lvl4pPr marL="0" marR="0" lvl="3"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4pPr>
            <a:lvl5pPr marL="0" marR="0" lvl="4"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5pPr>
            <a:lvl6pPr marL="0" marR="0" lvl="5"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6pPr>
            <a:lvl7pPr marL="0" marR="0" lvl="6"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7pPr>
            <a:lvl8pPr marL="0" marR="0" lvl="7"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8pPr>
            <a:lvl9pPr marL="0" marR="0" lvl="8"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9pPr>
          </a:lstStyle>
          <a:p>
            <a:pPr marL="0" marR="0" lvl="0" indent="0" algn="ctr" defTabSz="914400" rtl="0" eaLnBrk="1" fontAlgn="auto" latinLnBrk="0" hangingPunct="1">
              <a:lnSpc>
                <a:spcPct val="100000"/>
              </a:lnSpc>
              <a:spcBef>
                <a:spcPts val="0"/>
              </a:spcBef>
              <a:spcAft>
                <a:spcPts val="0"/>
              </a:spcAft>
              <a:buClr>
                <a:srgbClr val="5E5E5E"/>
              </a:buClr>
              <a:buSzPts val="2000"/>
              <a:buFont typeface="Avenir"/>
              <a:buNone/>
              <a:defRPr/>
            </a:pPr>
            <a:fld id="{00000000-1234-1234-1234-123412341234}" type="slidenum">
              <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13</a:t>
            </a:fld>
            <a:endPar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sp>
        <p:nvSpPr>
          <p:cNvPr id="150" name="文本框 149"/>
          <p:cNvSpPr txBox="1"/>
          <p:nvPr/>
        </p:nvSpPr>
        <p:spPr>
          <a:xfrm>
            <a:off x="363537" y="6212812"/>
            <a:ext cx="11464925" cy="260350"/>
          </a:xfrm>
          <a:prstGeom prst="rect">
            <a:avLst/>
          </a:prstGeom>
          <a:noFill/>
        </p:spPr>
        <p:txBody>
          <a:bodyPr wrap="square" rtlCol="0" anchor="t">
            <a:spAutoFit/>
          </a:bodyPr>
          <a:lstStyle/>
          <a:p>
            <a:pPr eaLnBrk="1" hangingPunct="1">
              <a:lnSpc>
                <a:spcPct val="100000"/>
              </a:lnSpc>
              <a:spcBef>
                <a:spcPct val="0"/>
              </a:spcBef>
              <a:buFont typeface="Arial" panose="020B0604020202020204" pitchFamily="34" charset="0"/>
              <a:buNone/>
            </a:pPr>
            <a:r>
              <a:rPr lang="en-US" altLang="zh-CN" sz="1100" i="1" dirty="0">
                <a:latin typeface="Times New Roman" panose="02020603050405020304" pitchFamily="18" charset="0"/>
                <a:ea typeface="SimSun" panose="02010600030101010101" pitchFamily="2" charset="-122"/>
                <a:cs typeface="Times New Roman" panose="02020603050405020304" pitchFamily="18" charset="0"/>
                <a:sym typeface="+mn-ea"/>
              </a:rPr>
              <a:t>See offering documents for further risks and disclosures. There is no guarantee that any specific outcome will be achieved. Investments may be speculative and illiquid and there is a risk of loss. </a:t>
            </a:r>
          </a:p>
        </p:txBody>
      </p:sp>
      <p:pic>
        <p:nvPicPr>
          <p:cNvPr id="9" name="图片 8" descr="徽标, 公司名称&#10;&#10;AI 生成的内容可能不正确。"/>
          <p:cNvPicPr>
            <a:picLocks noChangeAspect="1"/>
          </p:cNvPicPr>
          <p:nvPr/>
        </p:nvPicPr>
        <p:blipFill>
          <a:blip r:embed="rId11"/>
          <a:srcRect t="21687" b="23017"/>
          <a:stretch>
            <a:fillRect/>
          </a:stretch>
        </p:blipFill>
        <p:spPr>
          <a:xfrm>
            <a:off x="10880725" y="268605"/>
            <a:ext cx="1017905" cy="422275"/>
          </a:xfrm>
          <a:prstGeom prst="rect">
            <a:avLst/>
          </a:prstGeom>
        </p:spPr>
      </p:pic>
      <p:sp>
        <p:nvSpPr>
          <p:cNvPr id="71" name="任意多边形: 形状 45"/>
          <p:cNvSpPr/>
          <p:nvPr userDrawn="1"/>
        </p:nvSpPr>
        <p:spPr>
          <a:xfrm>
            <a:off x="0" y="781050"/>
            <a:ext cx="12192000" cy="0"/>
          </a:xfrm>
          <a:custGeom>
            <a:avLst/>
            <a:gdLst>
              <a:gd name="connsiteX0" fmla="*/ 0 w 12192000"/>
              <a:gd name="connsiteY0" fmla="*/ 0 h 0"/>
              <a:gd name="connsiteX1" fmla="*/ 12192000 w 12192000"/>
              <a:gd name="connsiteY1" fmla="*/ 0 h 0"/>
            </a:gdLst>
            <a:ahLst/>
            <a:cxnLst>
              <a:cxn ang="0">
                <a:pos x="connsiteX0" y="connsiteY0"/>
              </a:cxn>
              <a:cxn ang="0">
                <a:pos x="connsiteX1" y="connsiteY1"/>
              </a:cxn>
            </a:cxnLst>
            <a:rect l="l" t="t" r="r" b="b"/>
            <a:pathLst>
              <a:path w="12192000">
                <a:moveTo>
                  <a:pt x="0" y="0"/>
                </a:moveTo>
                <a:lnTo>
                  <a:pt x="12192000" y="0"/>
                </a:lnTo>
              </a:path>
            </a:pathLst>
          </a:custGeom>
          <a:noFill/>
          <a:ln w="19050" cap="rnd">
            <a:solidFill>
              <a:srgbClr val="3C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Tree>
  </p:cSld>
  <p:clrMapOvr>
    <a:masterClrMapping/>
  </p:clrMapOvr>
  <p:transition spd="slow"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建筑与房屋的城市空拍图&#10;&#10;描述已自动生成"/>
          <p:cNvPicPr>
            <a:picLocks noChangeAspect="1"/>
          </p:cNvPicPr>
          <p:nvPr userDrawn="1"/>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t="7758" b="7758"/>
          <a:stretch>
            <a:fillRect/>
          </a:stretch>
        </p:blipFill>
        <p:spPr>
          <a:xfrm>
            <a:off x="0" y="0"/>
            <a:ext cx="12174855" cy="6858635"/>
          </a:xfrm>
          <a:prstGeom prst="rect">
            <a:avLst/>
          </a:prstGeom>
        </p:spPr>
      </p:pic>
      <p:sp>
        <p:nvSpPr>
          <p:cNvPr id="8" name="矩形 7"/>
          <p:cNvSpPr/>
          <p:nvPr userDrawn="1"/>
        </p:nvSpPr>
        <p:spPr>
          <a:xfrm>
            <a:off x="-17145" y="193675"/>
            <a:ext cx="12209145" cy="6858635"/>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2" name="图片 1" descr="67989-90-"/>
          <p:cNvPicPr>
            <a:picLocks noChangeAspect="1"/>
          </p:cNvPicPr>
          <p:nvPr/>
        </p:nvPicPr>
        <p:blipFill>
          <a:blip r:embed="rId4"/>
          <a:srcRect t="76694"/>
          <a:stretch>
            <a:fillRect/>
          </a:stretch>
        </p:blipFill>
        <p:spPr>
          <a:xfrm>
            <a:off x="-6350" y="5261610"/>
            <a:ext cx="12179935" cy="1596390"/>
          </a:xfrm>
          <a:prstGeom prst="rect">
            <a:avLst/>
          </a:prstGeom>
        </p:spPr>
      </p:pic>
      <p:sp>
        <p:nvSpPr>
          <p:cNvPr id="70" name="Google Shape;104;p19"/>
          <p:cNvSpPr txBox="1">
            <a:spLocks noGrp="1"/>
          </p:cNvSpPr>
          <p:nvPr/>
        </p:nvSpPr>
        <p:spPr>
          <a:xfrm>
            <a:off x="11762740" y="6543040"/>
            <a:ext cx="427355" cy="210820"/>
          </a:xfrm>
          <a:prstGeom prst="rect">
            <a:avLst/>
          </a:prstGeom>
          <a:solidFill>
            <a:srgbClr val="002060"/>
          </a:solid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1pPr>
            <a:lvl2pPr marL="0" marR="0" lvl="1"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2pPr>
            <a:lvl3pPr marL="0" marR="0" lvl="2"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3pPr>
            <a:lvl4pPr marL="0" marR="0" lvl="3"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4pPr>
            <a:lvl5pPr marL="0" marR="0" lvl="4"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5pPr>
            <a:lvl6pPr marL="0" marR="0" lvl="5"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6pPr>
            <a:lvl7pPr marL="0" marR="0" lvl="6"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7pPr>
            <a:lvl8pPr marL="0" marR="0" lvl="7"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8pPr>
            <a:lvl9pPr marL="0" marR="0" lvl="8"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9pPr>
          </a:lstStyle>
          <a:p>
            <a:pPr marL="0" marR="0" lvl="0" indent="0" algn="ctr" defTabSz="914400" rtl="0" eaLnBrk="1" fontAlgn="auto" latinLnBrk="0" hangingPunct="1">
              <a:lnSpc>
                <a:spcPct val="100000"/>
              </a:lnSpc>
              <a:spcBef>
                <a:spcPts val="0"/>
              </a:spcBef>
              <a:spcAft>
                <a:spcPts val="0"/>
              </a:spcAft>
              <a:buClr>
                <a:srgbClr val="5E5E5E"/>
              </a:buClr>
              <a:buSzPts val="2000"/>
              <a:buFont typeface="Avenir"/>
              <a:buNone/>
              <a:defRPr/>
            </a:pPr>
            <a:fld id="{00000000-1234-1234-1234-123412341234}" type="slidenum">
              <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14</a:t>
            </a:fld>
            <a:endPar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sp>
        <p:nvSpPr>
          <p:cNvPr id="150" name="文本框 149"/>
          <p:cNvSpPr txBox="1"/>
          <p:nvPr/>
        </p:nvSpPr>
        <p:spPr>
          <a:xfrm>
            <a:off x="297815" y="6159967"/>
            <a:ext cx="11464925" cy="260350"/>
          </a:xfrm>
          <a:prstGeom prst="rect">
            <a:avLst/>
          </a:prstGeom>
          <a:noFill/>
        </p:spPr>
        <p:txBody>
          <a:bodyPr wrap="square" rtlCol="0" anchor="t">
            <a:spAutoFit/>
          </a:bodyPr>
          <a:lstStyle/>
          <a:p>
            <a:pPr eaLnBrk="1" hangingPunct="1">
              <a:lnSpc>
                <a:spcPct val="100000"/>
              </a:lnSpc>
              <a:spcBef>
                <a:spcPct val="0"/>
              </a:spcBef>
              <a:buFont typeface="Arial" panose="020B0604020202020204" pitchFamily="34" charset="0"/>
              <a:buNone/>
            </a:pPr>
            <a:r>
              <a:rPr lang="en-US" altLang="zh-CN" sz="1100" i="1" dirty="0">
                <a:latin typeface="Times New Roman" panose="02020603050405020304" pitchFamily="18" charset="0"/>
                <a:ea typeface="SimSun" panose="02010600030101010101" pitchFamily="2" charset="-122"/>
                <a:cs typeface="Times New Roman" panose="02020603050405020304" pitchFamily="18" charset="0"/>
                <a:sym typeface="+mn-ea"/>
              </a:rPr>
              <a:t>See offering documents for further risks and disclosures. There is no guarantee that any specific outcome will be achieved. Investments may be speculative and illiquid and there is a risk of loss. </a:t>
            </a:r>
          </a:p>
        </p:txBody>
      </p:sp>
      <p:sp>
        <p:nvSpPr>
          <p:cNvPr id="46" name="任意多边形: 形状 45"/>
          <p:cNvSpPr/>
          <p:nvPr userDrawn="1"/>
        </p:nvSpPr>
        <p:spPr>
          <a:xfrm>
            <a:off x="0" y="781050"/>
            <a:ext cx="12192000" cy="0"/>
          </a:xfrm>
          <a:custGeom>
            <a:avLst/>
            <a:gdLst>
              <a:gd name="connsiteX0" fmla="*/ 0 w 12192000"/>
              <a:gd name="connsiteY0" fmla="*/ 0 h 0"/>
              <a:gd name="connsiteX1" fmla="*/ 12192000 w 12192000"/>
              <a:gd name="connsiteY1" fmla="*/ 0 h 0"/>
            </a:gdLst>
            <a:ahLst/>
            <a:cxnLst>
              <a:cxn ang="0">
                <a:pos x="connsiteX0" y="connsiteY0"/>
              </a:cxn>
              <a:cxn ang="0">
                <a:pos x="connsiteX1" y="connsiteY1"/>
              </a:cxn>
            </a:cxnLst>
            <a:rect l="l" t="t" r="r" b="b"/>
            <a:pathLst>
              <a:path w="12192000">
                <a:moveTo>
                  <a:pt x="0" y="0"/>
                </a:moveTo>
                <a:lnTo>
                  <a:pt x="12192000" y="0"/>
                </a:lnTo>
              </a:path>
            </a:pathLst>
          </a:custGeom>
          <a:noFill/>
          <a:ln w="19050" cap="rnd">
            <a:solidFill>
              <a:srgbClr val="3C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 name="任意多边形: 形状 40"/>
          <p:cNvSpPr/>
          <p:nvPr userDrawn="1"/>
        </p:nvSpPr>
        <p:spPr>
          <a:xfrm>
            <a:off x="133350" y="62230"/>
            <a:ext cx="4098925" cy="549910"/>
          </a:xfrm>
          <a:custGeom>
            <a:avLst/>
            <a:gdLst>
              <a:gd name="connsiteX0" fmla="*/ 3381883 w 3551625"/>
              <a:gd name="connsiteY0" fmla="*/ 0 h 409535"/>
              <a:gd name="connsiteX1" fmla="*/ 3464893 w 3551625"/>
              <a:gd name="connsiteY1" fmla="*/ 30993 h 409535"/>
              <a:gd name="connsiteX2" fmla="*/ 3513577 w 3551625"/>
              <a:gd name="connsiteY2" fmla="*/ 59342 h 409535"/>
              <a:gd name="connsiteX3" fmla="*/ 3551625 w 3551625"/>
              <a:gd name="connsiteY3" fmla="*/ 92353 h 409535"/>
              <a:gd name="connsiteX4" fmla="*/ 3551625 w 3551625"/>
              <a:gd name="connsiteY4" fmla="*/ 409535 h 409535"/>
              <a:gd name="connsiteX5" fmla="*/ 3068555 w 3551625"/>
              <a:gd name="connsiteY5" fmla="*/ 409535 h 409535"/>
              <a:gd name="connsiteX6" fmla="*/ 3092487 w 3551625"/>
              <a:gd name="connsiteY6" fmla="*/ 341518 h 409535"/>
              <a:gd name="connsiteX7" fmla="*/ 3208213 w 3551625"/>
              <a:gd name="connsiteY7" fmla="*/ 95760 h 409535"/>
              <a:gd name="connsiteX8" fmla="*/ 3298873 w 3551625"/>
              <a:gd name="connsiteY8" fmla="*/ 30993 h 409535"/>
              <a:gd name="connsiteX9" fmla="*/ 2215150 w 3551625"/>
              <a:gd name="connsiteY9" fmla="*/ 0 h 409535"/>
              <a:gd name="connsiteX10" fmla="*/ 2803693 w 3551625"/>
              <a:gd name="connsiteY10" fmla="*/ 0 h 409535"/>
              <a:gd name="connsiteX11" fmla="*/ 2803692 w 3551625"/>
              <a:gd name="connsiteY11" fmla="*/ 1 h 409535"/>
              <a:gd name="connsiteX12" fmla="*/ 2772343 w 3551625"/>
              <a:gd name="connsiteY12" fmla="*/ 1 h 409535"/>
              <a:gd name="connsiteX13" fmla="*/ 2215150 w 3551625"/>
              <a:gd name="connsiteY13" fmla="*/ 1 h 409535"/>
              <a:gd name="connsiteX14" fmla="*/ 728473 w 3551625"/>
              <a:gd name="connsiteY14" fmla="*/ 0 h 409535"/>
              <a:gd name="connsiteX15" fmla="*/ 2156393 w 3551625"/>
              <a:gd name="connsiteY15" fmla="*/ 0 h 409535"/>
              <a:gd name="connsiteX16" fmla="*/ 2156393 w 3551625"/>
              <a:gd name="connsiteY16" fmla="*/ 1 h 409535"/>
              <a:gd name="connsiteX17" fmla="*/ 759823 w 3551625"/>
              <a:gd name="connsiteY17" fmla="*/ 1 h 409535"/>
              <a:gd name="connsiteX18" fmla="*/ 728474 w 3551625"/>
              <a:gd name="connsiteY18" fmla="*/ 1 h 409535"/>
              <a:gd name="connsiteX19" fmla="*/ 150282 w 3551625"/>
              <a:gd name="connsiteY19" fmla="*/ 0 h 409535"/>
              <a:gd name="connsiteX20" fmla="*/ 233293 w 3551625"/>
              <a:gd name="connsiteY20" fmla="*/ 30993 h 409535"/>
              <a:gd name="connsiteX21" fmla="*/ 323952 w 3551625"/>
              <a:gd name="connsiteY21" fmla="*/ 95760 h 409535"/>
              <a:gd name="connsiteX22" fmla="*/ 439679 w 3551625"/>
              <a:gd name="connsiteY22" fmla="*/ 341518 h 409535"/>
              <a:gd name="connsiteX23" fmla="*/ 463611 w 3551625"/>
              <a:gd name="connsiteY23" fmla="*/ 409535 h 409535"/>
              <a:gd name="connsiteX24" fmla="*/ 0 w 3551625"/>
              <a:gd name="connsiteY24" fmla="*/ 409535 h 409535"/>
              <a:gd name="connsiteX25" fmla="*/ 0 w 3551625"/>
              <a:gd name="connsiteY25" fmla="*/ 75469 h 409535"/>
              <a:gd name="connsiteX26" fmla="*/ 18588 w 3551625"/>
              <a:gd name="connsiteY26" fmla="*/ 59342 h 409535"/>
              <a:gd name="connsiteX27" fmla="*/ 67272 w 3551625"/>
              <a:gd name="connsiteY27" fmla="*/ 30993 h 4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1625" h="409535">
                <a:moveTo>
                  <a:pt x="3381883" y="0"/>
                </a:moveTo>
                <a:lnTo>
                  <a:pt x="3464893" y="30993"/>
                </a:lnTo>
                <a:cubicBezTo>
                  <a:pt x="3481917" y="39294"/>
                  <a:pt x="3498306" y="48646"/>
                  <a:pt x="3513577" y="59342"/>
                </a:cubicBezTo>
                <a:lnTo>
                  <a:pt x="3551625" y="92353"/>
                </a:lnTo>
                <a:lnTo>
                  <a:pt x="3551625" y="409535"/>
                </a:lnTo>
                <a:lnTo>
                  <a:pt x="3068555" y="409535"/>
                </a:lnTo>
                <a:lnTo>
                  <a:pt x="3092487" y="341518"/>
                </a:lnTo>
                <a:cubicBezTo>
                  <a:pt x="3126881" y="243888"/>
                  <a:pt x="3164280" y="143640"/>
                  <a:pt x="3208213" y="95760"/>
                </a:cubicBezTo>
                <a:cubicBezTo>
                  <a:pt x="3233318" y="68400"/>
                  <a:pt x="3264825" y="47595"/>
                  <a:pt x="3298873" y="30993"/>
                </a:cubicBezTo>
                <a:close/>
                <a:moveTo>
                  <a:pt x="2215150" y="0"/>
                </a:moveTo>
                <a:lnTo>
                  <a:pt x="2803693" y="0"/>
                </a:lnTo>
                <a:lnTo>
                  <a:pt x="2803692" y="1"/>
                </a:lnTo>
                <a:lnTo>
                  <a:pt x="2772343" y="1"/>
                </a:lnTo>
                <a:lnTo>
                  <a:pt x="2215150" y="1"/>
                </a:lnTo>
                <a:close/>
                <a:moveTo>
                  <a:pt x="728473" y="0"/>
                </a:moveTo>
                <a:lnTo>
                  <a:pt x="2156393" y="0"/>
                </a:lnTo>
                <a:lnTo>
                  <a:pt x="2156393" y="1"/>
                </a:lnTo>
                <a:lnTo>
                  <a:pt x="759823" y="1"/>
                </a:lnTo>
                <a:lnTo>
                  <a:pt x="728474" y="1"/>
                </a:lnTo>
                <a:close/>
                <a:moveTo>
                  <a:pt x="150282" y="0"/>
                </a:moveTo>
                <a:lnTo>
                  <a:pt x="233293" y="30993"/>
                </a:lnTo>
                <a:cubicBezTo>
                  <a:pt x="267341" y="47595"/>
                  <a:pt x="298847" y="68400"/>
                  <a:pt x="323952" y="95760"/>
                </a:cubicBezTo>
                <a:cubicBezTo>
                  <a:pt x="367886" y="143640"/>
                  <a:pt x="405283" y="243888"/>
                  <a:pt x="439679" y="341518"/>
                </a:cubicBezTo>
                <a:lnTo>
                  <a:pt x="463611" y="409535"/>
                </a:lnTo>
                <a:lnTo>
                  <a:pt x="0" y="409535"/>
                </a:lnTo>
                <a:lnTo>
                  <a:pt x="0" y="75469"/>
                </a:lnTo>
                <a:lnTo>
                  <a:pt x="18588" y="59342"/>
                </a:lnTo>
                <a:cubicBezTo>
                  <a:pt x="33859" y="48646"/>
                  <a:pt x="50248" y="39294"/>
                  <a:pt x="67272" y="30993"/>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grpSp>
        <p:nvGrpSpPr>
          <p:cNvPr id="4" name="组合 3"/>
          <p:cNvGrpSpPr/>
          <p:nvPr userDrawn="1"/>
        </p:nvGrpSpPr>
        <p:grpSpPr>
          <a:xfrm>
            <a:off x="100013" y="302166"/>
            <a:ext cx="11991975" cy="314325"/>
            <a:chOff x="95250" y="302166"/>
            <a:chExt cx="11991975" cy="314325"/>
          </a:xfrm>
        </p:grpSpPr>
        <p:sp>
          <p:nvSpPr>
            <p:cNvPr id="5" name="任意多边形: 形状 43"/>
            <p:cNvSpPr/>
            <p:nvPr/>
          </p:nvSpPr>
          <p:spPr>
            <a:xfrm>
              <a:off x="95250"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任意多边形: 形状 44"/>
            <p:cNvSpPr/>
            <p:nvPr/>
          </p:nvSpPr>
          <p:spPr>
            <a:xfrm>
              <a:off x="12087225"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10" name="文本框 9"/>
          <p:cNvSpPr txBox="1"/>
          <p:nvPr/>
        </p:nvSpPr>
        <p:spPr>
          <a:xfrm>
            <a:off x="5439410" y="302260"/>
            <a:ext cx="3638550" cy="352425"/>
          </a:xfrm>
          <a:prstGeom prst="rect">
            <a:avLst/>
          </a:prstGeom>
          <a:noFill/>
        </p:spPr>
        <p:txBody>
          <a:bodyPr wrap="square">
            <a:spAutoFit/>
          </a:bodyPr>
          <a:lstStyle/>
          <a:p>
            <a:r>
              <a:rPr lang="en-US" altLang="zh-CN" sz="1700" b="1" i="1" kern="1200" dirty="0">
                <a:highlight>
                  <a:srgbClr val="FFFF00"/>
                </a:highlight>
                <a:latin typeface="Times New Roman" panose="02020603050405020304" pitchFamily="18" charset="0"/>
                <a:cs typeface="Times New Roman" panose="02020603050405020304" pitchFamily="18" charset="0"/>
              </a:rPr>
              <a:t>[UW</a:t>
            </a:r>
            <a:r>
              <a:rPr lang="zh-CN" altLang="en-US" sz="1700" b="1" i="1" kern="1200" dirty="0">
                <a:highlight>
                  <a:srgbClr val="FFFF00"/>
                </a:highlight>
                <a:latin typeface="Times New Roman" panose="02020603050405020304" pitchFamily="18" charset="0"/>
                <a:cs typeface="Times New Roman" panose="02020603050405020304" pitchFamily="18" charset="0"/>
              </a:rPr>
              <a:t> </a:t>
            </a:r>
            <a:r>
              <a:rPr lang="en-US" altLang="zh-CN" sz="1700" b="1" i="1" kern="1200" dirty="0">
                <a:highlight>
                  <a:srgbClr val="FFFF00"/>
                </a:highlight>
                <a:latin typeface="Times New Roman" panose="02020603050405020304" pitchFamily="18" charset="0"/>
                <a:cs typeface="Times New Roman" panose="02020603050405020304" pitchFamily="18" charset="0"/>
              </a:rPr>
              <a:t>to</a:t>
            </a:r>
            <a:r>
              <a:rPr lang="zh-CN" altLang="en-US" sz="1700" b="1" i="1" kern="1200" dirty="0">
                <a:highlight>
                  <a:srgbClr val="FFFF00"/>
                </a:highlight>
                <a:latin typeface="Times New Roman" panose="02020603050405020304" pitchFamily="18" charset="0"/>
                <a:cs typeface="Times New Roman" panose="02020603050405020304" pitchFamily="18" charset="0"/>
              </a:rPr>
              <a:t> </a:t>
            </a:r>
            <a:r>
              <a:rPr lang="en-US" altLang="zh-CN" sz="1700" b="1" i="1" kern="1200" dirty="0">
                <a:highlight>
                  <a:srgbClr val="FFFF00"/>
                </a:highlight>
                <a:latin typeface="Times New Roman" panose="02020603050405020304" pitchFamily="18" charset="0"/>
                <a:cs typeface="Times New Roman" panose="02020603050405020304" pitchFamily="18" charset="0"/>
              </a:rPr>
              <a:t>confirm</a:t>
            </a:r>
            <a:r>
              <a:rPr lang="zh-CN" altLang="en-US" sz="1700" b="1" i="1" kern="1200" dirty="0">
                <a:highlight>
                  <a:srgbClr val="FFFF00"/>
                </a:highlight>
                <a:latin typeface="Times New Roman" panose="02020603050405020304" pitchFamily="18" charset="0"/>
                <a:cs typeface="Times New Roman" panose="02020603050405020304" pitchFamily="18" charset="0"/>
              </a:rPr>
              <a:t> </a:t>
            </a:r>
            <a:r>
              <a:rPr lang="en-US" altLang="zh-CN" sz="1700" b="1" i="1" kern="1200" dirty="0">
                <a:highlight>
                  <a:srgbClr val="FFFF00"/>
                </a:highlight>
                <a:latin typeface="Times New Roman" panose="02020603050405020304" pitchFamily="18" charset="0"/>
                <a:cs typeface="Times New Roman" panose="02020603050405020304" pitchFamily="18" charset="0"/>
              </a:rPr>
              <a:t>and</a:t>
            </a:r>
            <a:r>
              <a:rPr lang="zh-CN" altLang="en-US" sz="1700" b="1" i="1" kern="1200" dirty="0">
                <a:highlight>
                  <a:srgbClr val="FFFF00"/>
                </a:highlight>
                <a:latin typeface="Times New Roman" panose="02020603050405020304" pitchFamily="18" charset="0"/>
                <a:cs typeface="Times New Roman" panose="02020603050405020304" pitchFamily="18" charset="0"/>
              </a:rPr>
              <a:t> </a:t>
            </a:r>
            <a:r>
              <a:rPr lang="en-US" altLang="zh-CN" sz="1700" b="1" i="1" kern="1200" dirty="0">
                <a:highlight>
                  <a:srgbClr val="FFFF00"/>
                </a:highlight>
                <a:latin typeface="Times New Roman" panose="02020603050405020304" pitchFamily="18" charset="0"/>
                <a:cs typeface="Times New Roman" panose="02020603050405020304" pitchFamily="18" charset="0"/>
              </a:rPr>
              <a:t>input.]</a:t>
            </a:r>
            <a:endParaRPr lang="zh-CN" altLang="en-US" sz="1700" i="1" dirty="0">
              <a:latin typeface="Times New Roman" panose="02020603050405020304" pitchFamily="18" charset="0"/>
              <a:cs typeface="Times New Roman" panose="02020603050405020304" pitchFamily="18" charset="0"/>
            </a:endParaRPr>
          </a:p>
        </p:txBody>
      </p:sp>
      <p:sp>
        <p:nvSpPr>
          <p:cNvPr id="20" name="矩形 19"/>
          <p:cNvSpPr/>
          <p:nvPr userDrawn="1"/>
        </p:nvSpPr>
        <p:spPr>
          <a:xfrm>
            <a:off x="0" y="193675"/>
            <a:ext cx="12192000" cy="54864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1" name="任意多边形: 形状 18"/>
          <p:cNvSpPr/>
          <p:nvPr userDrawn="1"/>
        </p:nvSpPr>
        <p:spPr>
          <a:xfrm flipV="1">
            <a:off x="269875" y="59055"/>
            <a:ext cx="3806825" cy="683895"/>
          </a:xfrm>
          <a:custGeom>
            <a:avLst/>
            <a:gdLst>
              <a:gd name="connsiteX0" fmla="*/ 515747 w 2937894"/>
              <a:gd name="connsiteY0" fmla="*/ 0 h 548203"/>
              <a:gd name="connsiteX1" fmla="*/ 554600 w 2937894"/>
              <a:gd name="connsiteY1" fmla="*/ 0 h 548203"/>
              <a:gd name="connsiteX2" fmla="*/ 2383294 w 2937894"/>
              <a:gd name="connsiteY2" fmla="*/ 0 h 548203"/>
              <a:gd name="connsiteX3" fmla="*/ 2422147 w 2937894"/>
              <a:gd name="connsiteY3" fmla="*/ 0 h 548203"/>
              <a:gd name="connsiteX4" fmla="*/ 2564284 w 2937894"/>
              <a:gd name="connsiteY4" fmla="*/ 58874 h 548203"/>
              <a:gd name="connsiteX5" fmla="*/ 2585156 w 2937894"/>
              <a:gd name="connsiteY5" fmla="*/ 89831 h 548203"/>
              <a:gd name="connsiteX6" fmla="*/ 2585682 w 2937894"/>
              <a:gd name="connsiteY6" fmla="*/ 90112 h 548203"/>
              <a:gd name="connsiteX7" fmla="*/ 2779878 w 2937894"/>
              <a:gd name="connsiteY7" fmla="*/ 471455 h 548203"/>
              <a:gd name="connsiteX8" fmla="*/ 2862366 w 2937894"/>
              <a:gd name="connsiteY8" fmla="*/ 523363 h 548203"/>
              <a:gd name="connsiteX9" fmla="*/ 2937894 w 2937894"/>
              <a:gd name="connsiteY9" fmla="*/ 548203 h 548203"/>
              <a:gd name="connsiteX10" fmla="*/ 2411819 w 2937894"/>
              <a:gd name="connsiteY10" fmla="*/ 548203 h 548203"/>
              <a:gd name="connsiteX11" fmla="*/ 2411818 w 2937894"/>
              <a:gd name="connsiteY11" fmla="*/ 548202 h 548203"/>
              <a:gd name="connsiteX12" fmla="*/ 2383294 w 2937894"/>
              <a:gd name="connsiteY12" fmla="*/ 548202 h 548203"/>
              <a:gd name="connsiteX13" fmla="*/ 554600 w 2937894"/>
              <a:gd name="connsiteY13" fmla="*/ 548202 h 548203"/>
              <a:gd name="connsiteX14" fmla="*/ 526077 w 2937894"/>
              <a:gd name="connsiteY14" fmla="*/ 548202 h 548203"/>
              <a:gd name="connsiteX15" fmla="*/ 526076 w 2937894"/>
              <a:gd name="connsiteY15" fmla="*/ 548203 h 548203"/>
              <a:gd name="connsiteX16" fmla="*/ 0 w 2937894"/>
              <a:gd name="connsiteY16" fmla="*/ 548203 h 548203"/>
              <a:gd name="connsiteX17" fmla="*/ 75528 w 2937894"/>
              <a:gd name="connsiteY17" fmla="*/ 523363 h 548203"/>
              <a:gd name="connsiteX18" fmla="*/ 158016 w 2937894"/>
              <a:gd name="connsiteY18" fmla="*/ 471455 h 548203"/>
              <a:gd name="connsiteX19" fmla="*/ 352212 w 2937894"/>
              <a:gd name="connsiteY19" fmla="*/ 90112 h 548203"/>
              <a:gd name="connsiteX20" fmla="*/ 352738 w 2937894"/>
              <a:gd name="connsiteY20" fmla="*/ 89831 h 548203"/>
              <a:gd name="connsiteX21" fmla="*/ 373611 w 2937894"/>
              <a:gd name="connsiteY21" fmla="*/ 58874 h 548203"/>
              <a:gd name="connsiteX22" fmla="*/ 515747 w 2937894"/>
              <a:gd name="connsiteY22" fmla="*/ 0 h 5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7894" h="548203">
                <a:moveTo>
                  <a:pt x="515747" y="0"/>
                </a:moveTo>
                <a:lnTo>
                  <a:pt x="554600" y="0"/>
                </a:lnTo>
                <a:lnTo>
                  <a:pt x="2383294" y="0"/>
                </a:lnTo>
                <a:lnTo>
                  <a:pt x="2422147" y="0"/>
                </a:lnTo>
                <a:cubicBezTo>
                  <a:pt x="2477655" y="0"/>
                  <a:pt x="2527908" y="22499"/>
                  <a:pt x="2564284" y="58874"/>
                </a:cubicBezTo>
                <a:lnTo>
                  <a:pt x="2585156" y="89831"/>
                </a:lnTo>
                <a:lnTo>
                  <a:pt x="2585682" y="90112"/>
                </a:lnTo>
                <a:cubicBezTo>
                  <a:pt x="2643768" y="150072"/>
                  <a:pt x="2699931" y="394707"/>
                  <a:pt x="2779878" y="471455"/>
                </a:cubicBezTo>
                <a:cubicBezTo>
                  <a:pt x="2802720" y="493383"/>
                  <a:pt x="2831386" y="510057"/>
                  <a:pt x="2862366" y="523363"/>
                </a:cubicBezTo>
                <a:lnTo>
                  <a:pt x="2937894" y="548203"/>
                </a:lnTo>
                <a:lnTo>
                  <a:pt x="2411819" y="548203"/>
                </a:lnTo>
                <a:lnTo>
                  <a:pt x="2411818" y="548202"/>
                </a:lnTo>
                <a:lnTo>
                  <a:pt x="2383294" y="548202"/>
                </a:lnTo>
                <a:lnTo>
                  <a:pt x="554600" y="548202"/>
                </a:lnTo>
                <a:lnTo>
                  <a:pt x="526077" y="548202"/>
                </a:lnTo>
                <a:lnTo>
                  <a:pt x="526076" y="548203"/>
                </a:lnTo>
                <a:lnTo>
                  <a:pt x="0" y="548203"/>
                </a:lnTo>
                <a:lnTo>
                  <a:pt x="75528" y="523363"/>
                </a:lnTo>
                <a:cubicBezTo>
                  <a:pt x="106508" y="510057"/>
                  <a:pt x="135174" y="493383"/>
                  <a:pt x="158016" y="471455"/>
                </a:cubicBezTo>
                <a:cubicBezTo>
                  <a:pt x="237963" y="394707"/>
                  <a:pt x="294126" y="150072"/>
                  <a:pt x="352212" y="90112"/>
                </a:cubicBezTo>
                <a:lnTo>
                  <a:pt x="352738" y="89831"/>
                </a:lnTo>
                <a:lnTo>
                  <a:pt x="373611" y="58874"/>
                </a:lnTo>
                <a:cubicBezTo>
                  <a:pt x="409986" y="22499"/>
                  <a:pt x="460239" y="0"/>
                  <a:pt x="515747" y="0"/>
                </a:cubicBezTo>
                <a:close/>
              </a:path>
            </a:pathLst>
          </a:custGeom>
          <a:solidFill>
            <a:srgbClr val="3C536F"/>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22" name="文本占位符 5"/>
          <p:cNvSpPr>
            <a:spLocks noGrp="1"/>
          </p:cNvSpPr>
          <p:nvPr/>
        </p:nvSpPr>
        <p:spPr>
          <a:xfrm>
            <a:off x="597534" y="246380"/>
            <a:ext cx="3170555" cy="403860"/>
          </a:xfrm>
          <a:prstGeom prst="rect">
            <a:avLst/>
          </a:prstGeom>
        </p:spPr>
        <p:txBody>
          <a:bodyPr vert="horz" lIns="91440" tIns="45720" rIns="91440" bIns="45720" rtlCol="0"/>
          <a:lstStyle>
            <a:lvl1pPr marL="0" indent="0" algn="ctr">
              <a:lnSpc>
                <a:spcPct val="100000"/>
              </a:lnSpc>
              <a:spcBef>
                <a:spcPts val="0"/>
              </a:spcBef>
              <a:buNone/>
              <a:defRPr lang="zh-CN" altLang="en-US" sz="2000" b="1" kern="1200" smtClean="0">
                <a:solidFill>
                  <a:schemeClr val="bg1"/>
                </a:solidFill>
                <a:latin typeface="Microsoft YaHei" panose="020B0503020204020204" pitchFamily="34" charset="-122"/>
                <a:ea typeface="Microsoft YaHei" panose="020B0503020204020204" pitchFamily="34" charset="-122"/>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sz="1600" dirty="0">
                <a:latin typeface="Times New Roman" panose="02020603050405020304" pitchFamily="18" charset="0"/>
                <a:cs typeface="Times New Roman" panose="02020603050405020304" pitchFamily="18" charset="0"/>
              </a:rPr>
              <a:t>SELECTED FINANCIALS</a:t>
            </a:r>
          </a:p>
        </p:txBody>
      </p:sp>
      <p:pic>
        <p:nvPicPr>
          <p:cNvPr id="23" name="图片 22" descr="徽标, 公司名称&#10;&#10;AI 生成的内容可能不正确。"/>
          <p:cNvPicPr>
            <a:picLocks noChangeAspect="1"/>
          </p:cNvPicPr>
          <p:nvPr/>
        </p:nvPicPr>
        <p:blipFill>
          <a:blip r:embed="rId5"/>
          <a:srcRect t="21687" b="23017"/>
          <a:stretch>
            <a:fillRect/>
          </a:stretch>
        </p:blipFill>
        <p:spPr>
          <a:xfrm>
            <a:off x="10880725" y="268605"/>
            <a:ext cx="1017905" cy="422275"/>
          </a:xfrm>
          <a:prstGeom prst="rect">
            <a:avLst/>
          </a:prstGeom>
        </p:spPr>
      </p:pic>
      <p:pic>
        <p:nvPicPr>
          <p:cNvPr id="24" name="Picture 5" descr="7b0a20202020227069636672616d65646573223a2022220a7d0a"/>
          <p:cNvPicPr>
            <a:picLocks noChangeAspect="1"/>
          </p:cNvPicPr>
          <p:nvPr/>
        </p:nvPicPr>
        <p:blipFill>
          <a:blip r:embed="rId6"/>
          <a:srcRect/>
          <a:stretch>
            <a:fillRect/>
          </a:stretch>
        </p:blipFill>
        <p:spPr>
          <a:xfrm>
            <a:off x="1304014" y="897255"/>
            <a:ext cx="9509760" cy="5295727"/>
          </a:xfrm>
          <a:prstGeom prst="rect">
            <a:avLst/>
          </a:prstGeom>
        </p:spPr>
      </p:pic>
    </p:spTree>
  </p:cSld>
  <p:clrMapOvr>
    <a:masterClrMapping/>
  </p:clrMapOvr>
  <p:transition spd="slow" advTm="3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建筑与房屋的城市空拍图&#10;&#10;描述已自动生成"/>
          <p:cNvPicPr>
            <a:picLocks noChangeAspect="1"/>
          </p:cNvPicPr>
          <p:nvPr userDrawn="1"/>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t="7758" b="7758"/>
          <a:stretch>
            <a:fillRect/>
          </a:stretch>
        </p:blipFill>
        <p:spPr>
          <a:xfrm>
            <a:off x="0" y="0"/>
            <a:ext cx="12174855" cy="6858635"/>
          </a:xfrm>
          <a:prstGeom prst="rect">
            <a:avLst/>
          </a:prstGeom>
        </p:spPr>
      </p:pic>
      <p:sp>
        <p:nvSpPr>
          <p:cNvPr id="8" name="矩形 7"/>
          <p:cNvSpPr/>
          <p:nvPr userDrawn="1"/>
        </p:nvSpPr>
        <p:spPr>
          <a:xfrm>
            <a:off x="-17145" y="193675"/>
            <a:ext cx="12209145" cy="6858635"/>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2" name="图片 1" descr="67989-90-"/>
          <p:cNvPicPr>
            <a:picLocks noChangeAspect="1"/>
          </p:cNvPicPr>
          <p:nvPr/>
        </p:nvPicPr>
        <p:blipFill>
          <a:blip r:embed="rId4"/>
          <a:srcRect t="76694"/>
          <a:stretch>
            <a:fillRect/>
          </a:stretch>
        </p:blipFill>
        <p:spPr>
          <a:xfrm>
            <a:off x="-6350" y="5261610"/>
            <a:ext cx="12179935" cy="1596390"/>
          </a:xfrm>
          <a:prstGeom prst="rect">
            <a:avLst/>
          </a:prstGeom>
        </p:spPr>
      </p:pic>
      <p:sp>
        <p:nvSpPr>
          <p:cNvPr id="70" name="Google Shape;104;p19"/>
          <p:cNvSpPr txBox="1">
            <a:spLocks noGrp="1"/>
          </p:cNvSpPr>
          <p:nvPr/>
        </p:nvSpPr>
        <p:spPr>
          <a:xfrm>
            <a:off x="11762740" y="6543040"/>
            <a:ext cx="427355" cy="210820"/>
          </a:xfrm>
          <a:prstGeom prst="rect">
            <a:avLst/>
          </a:prstGeom>
          <a:solidFill>
            <a:srgbClr val="002060"/>
          </a:solid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1pPr>
            <a:lvl2pPr marL="0" marR="0" lvl="1"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2pPr>
            <a:lvl3pPr marL="0" marR="0" lvl="2"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3pPr>
            <a:lvl4pPr marL="0" marR="0" lvl="3"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4pPr>
            <a:lvl5pPr marL="0" marR="0" lvl="4"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5pPr>
            <a:lvl6pPr marL="0" marR="0" lvl="5"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6pPr>
            <a:lvl7pPr marL="0" marR="0" lvl="6"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7pPr>
            <a:lvl8pPr marL="0" marR="0" lvl="7"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8pPr>
            <a:lvl9pPr marL="0" marR="0" lvl="8"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9pPr>
          </a:lstStyle>
          <a:p>
            <a:pPr marL="0" marR="0" lvl="0" indent="0" algn="ctr" defTabSz="914400" rtl="0" eaLnBrk="1" fontAlgn="auto" latinLnBrk="0" hangingPunct="1">
              <a:lnSpc>
                <a:spcPct val="100000"/>
              </a:lnSpc>
              <a:spcBef>
                <a:spcPts val="0"/>
              </a:spcBef>
              <a:spcAft>
                <a:spcPts val="0"/>
              </a:spcAft>
              <a:buClr>
                <a:srgbClr val="5E5E5E"/>
              </a:buClr>
              <a:buSzPts val="2000"/>
              <a:buFont typeface="Avenir"/>
              <a:buNone/>
              <a:defRPr/>
            </a:pPr>
            <a:fld id="{00000000-1234-1234-1234-123412341234}" type="slidenum">
              <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15</a:t>
            </a:fld>
            <a:endPar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sp>
        <p:nvSpPr>
          <p:cNvPr id="150" name="文本框 149"/>
          <p:cNvSpPr txBox="1"/>
          <p:nvPr/>
        </p:nvSpPr>
        <p:spPr>
          <a:xfrm>
            <a:off x="511492" y="6177915"/>
            <a:ext cx="11464925" cy="260350"/>
          </a:xfrm>
          <a:prstGeom prst="rect">
            <a:avLst/>
          </a:prstGeom>
          <a:noFill/>
        </p:spPr>
        <p:txBody>
          <a:bodyPr wrap="square" rtlCol="0" anchor="t">
            <a:spAutoFit/>
          </a:bodyPr>
          <a:lstStyle/>
          <a:p>
            <a:pPr eaLnBrk="1" hangingPunct="1">
              <a:lnSpc>
                <a:spcPct val="100000"/>
              </a:lnSpc>
              <a:spcBef>
                <a:spcPct val="0"/>
              </a:spcBef>
              <a:buFont typeface="Arial" panose="020B0604020202020204" pitchFamily="34" charset="0"/>
              <a:buNone/>
            </a:pPr>
            <a:r>
              <a:rPr lang="en-US" altLang="zh-CN" sz="1100" i="1" dirty="0">
                <a:latin typeface="Times New Roman" panose="02020603050405020304" pitchFamily="18" charset="0"/>
                <a:ea typeface="SimSun" panose="02010600030101010101" pitchFamily="2" charset="-122"/>
                <a:cs typeface="Times New Roman" panose="02020603050405020304" pitchFamily="18" charset="0"/>
                <a:sym typeface="+mn-ea"/>
              </a:rPr>
              <a:t>See offering documents for further risks and disclosures. There is no guarantee that any specific outcome will be achieved. Investments may be speculative and illiquid and there is a risk of loss. </a:t>
            </a:r>
          </a:p>
        </p:txBody>
      </p:sp>
      <p:sp>
        <p:nvSpPr>
          <p:cNvPr id="46" name="任意多边形: 形状 45"/>
          <p:cNvSpPr/>
          <p:nvPr userDrawn="1"/>
        </p:nvSpPr>
        <p:spPr>
          <a:xfrm>
            <a:off x="0" y="781050"/>
            <a:ext cx="12192000" cy="0"/>
          </a:xfrm>
          <a:custGeom>
            <a:avLst/>
            <a:gdLst>
              <a:gd name="connsiteX0" fmla="*/ 0 w 12192000"/>
              <a:gd name="connsiteY0" fmla="*/ 0 h 0"/>
              <a:gd name="connsiteX1" fmla="*/ 12192000 w 12192000"/>
              <a:gd name="connsiteY1" fmla="*/ 0 h 0"/>
            </a:gdLst>
            <a:ahLst/>
            <a:cxnLst>
              <a:cxn ang="0">
                <a:pos x="connsiteX0" y="connsiteY0"/>
              </a:cxn>
              <a:cxn ang="0">
                <a:pos x="connsiteX1" y="connsiteY1"/>
              </a:cxn>
            </a:cxnLst>
            <a:rect l="l" t="t" r="r" b="b"/>
            <a:pathLst>
              <a:path w="12192000">
                <a:moveTo>
                  <a:pt x="0" y="0"/>
                </a:moveTo>
                <a:lnTo>
                  <a:pt x="12192000" y="0"/>
                </a:lnTo>
              </a:path>
            </a:pathLst>
          </a:custGeom>
          <a:noFill/>
          <a:ln w="19050" cap="rnd">
            <a:solidFill>
              <a:srgbClr val="3C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 name="任意多边形: 形状 40"/>
          <p:cNvSpPr/>
          <p:nvPr userDrawn="1"/>
        </p:nvSpPr>
        <p:spPr>
          <a:xfrm>
            <a:off x="133350" y="62230"/>
            <a:ext cx="4098925" cy="549910"/>
          </a:xfrm>
          <a:custGeom>
            <a:avLst/>
            <a:gdLst>
              <a:gd name="connsiteX0" fmla="*/ 3381883 w 3551625"/>
              <a:gd name="connsiteY0" fmla="*/ 0 h 409535"/>
              <a:gd name="connsiteX1" fmla="*/ 3464893 w 3551625"/>
              <a:gd name="connsiteY1" fmla="*/ 30993 h 409535"/>
              <a:gd name="connsiteX2" fmla="*/ 3513577 w 3551625"/>
              <a:gd name="connsiteY2" fmla="*/ 59342 h 409535"/>
              <a:gd name="connsiteX3" fmla="*/ 3551625 w 3551625"/>
              <a:gd name="connsiteY3" fmla="*/ 92353 h 409535"/>
              <a:gd name="connsiteX4" fmla="*/ 3551625 w 3551625"/>
              <a:gd name="connsiteY4" fmla="*/ 409535 h 409535"/>
              <a:gd name="connsiteX5" fmla="*/ 3068555 w 3551625"/>
              <a:gd name="connsiteY5" fmla="*/ 409535 h 409535"/>
              <a:gd name="connsiteX6" fmla="*/ 3092487 w 3551625"/>
              <a:gd name="connsiteY6" fmla="*/ 341518 h 409535"/>
              <a:gd name="connsiteX7" fmla="*/ 3208213 w 3551625"/>
              <a:gd name="connsiteY7" fmla="*/ 95760 h 409535"/>
              <a:gd name="connsiteX8" fmla="*/ 3298873 w 3551625"/>
              <a:gd name="connsiteY8" fmla="*/ 30993 h 409535"/>
              <a:gd name="connsiteX9" fmla="*/ 2215150 w 3551625"/>
              <a:gd name="connsiteY9" fmla="*/ 0 h 409535"/>
              <a:gd name="connsiteX10" fmla="*/ 2803693 w 3551625"/>
              <a:gd name="connsiteY10" fmla="*/ 0 h 409535"/>
              <a:gd name="connsiteX11" fmla="*/ 2803692 w 3551625"/>
              <a:gd name="connsiteY11" fmla="*/ 1 h 409535"/>
              <a:gd name="connsiteX12" fmla="*/ 2772343 w 3551625"/>
              <a:gd name="connsiteY12" fmla="*/ 1 h 409535"/>
              <a:gd name="connsiteX13" fmla="*/ 2215150 w 3551625"/>
              <a:gd name="connsiteY13" fmla="*/ 1 h 409535"/>
              <a:gd name="connsiteX14" fmla="*/ 728473 w 3551625"/>
              <a:gd name="connsiteY14" fmla="*/ 0 h 409535"/>
              <a:gd name="connsiteX15" fmla="*/ 2156393 w 3551625"/>
              <a:gd name="connsiteY15" fmla="*/ 0 h 409535"/>
              <a:gd name="connsiteX16" fmla="*/ 2156393 w 3551625"/>
              <a:gd name="connsiteY16" fmla="*/ 1 h 409535"/>
              <a:gd name="connsiteX17" fmla="*/ 759823 w 3551625"/>
              <a:gd name="connsiteY17" fmla="*/ 1 h 409535"/>
              <a:gd name="connsiteX18" fmla="*/ 728474 w 3551625"/>
              <a:gd name="connsiteY18" fmla="*/ 1 h 409535"/>
              <a:gd name="connsiteX19" fmla="*/ 150282 w 3551625"/>
              <a:gd name="connsiteY19" fmla="*/ 0 h 409535"/>
              <a:gd name="connsiteX20" fmla="*/ 233293 w 3551625"/>
              <a:gd name="connsiteY20" fmla="*/ 30993 h 409535"/>
              <a:gd name="connsiteX21" fmla="*/ 323952 w 3551625"/>
              <a:gd name="connsiteY21" fmla="*/ 95760 h 409535"/>
              <a:gd name="connsiteX22" fmla="*/ 439679 w 3551625"/>
              <a:gd name="connsiteY22" fmla="*/ 341518 h 409535"/>
              <a:gd name="connsiteX23" fmla="*/ 463611 w 3551625"/>
              <a:gd name="connsiteY23" fmla="*/ 409535 h 409535"/>
              <a:gd name="connsiteX24" fmla="*/ 0 w 3551625"/>
              <a:gd name="connsiteY24" fmla="*/ 409535 h 409535"/>
              <a:gd name="connsiteX25" fmla="*/ 0 w 3551625"/>
              <a:gd name="connsiteY25" fmla="*/ 75469 h 409535"/>
              <a:gd name="connsiteX26" fmla="*/ 18588 w 3551625"/>
              <a:gd name="connsiteY26" fmla="*/ 59342 h 409535"/>
              <a:gd name="connsiteX27" fmla="*/ 67272 w 3551625"/>
              <a:gd name="connsiteY27" fmla="*/ 30993 h 4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1625" h="409535">
                <a:moveTo>
                  <a:pt x="3381883" y="0"/>
                </a:moveTo>
                <a:lnTo>
                  <a:pt x="3464893" y="30993"/>
                </a:lnTo>
                <a:cubicBezTo>
                  <a:pt x="3481917" y="39294"/>
                  <a:pt x="3498306" y="48646"/>
                  <a:pt x="3513577" y="59342"/>
                </a:cubicBezTo>
                <a:lnTo>
                  <a:pt x="3551625" y="92353"/>
                </a:lnTo>
                <a:lnTo>
                  <a:pt x="3551625" y="409535"/>
                </a:lnTo>
                <a:lnTo>
                  <a:pt x="3068555" y="409535"/>
                </a:lnTo>
                <a:lnTo>
                  <a:pt x="3092487" y="341518"/>
                </a:lnTo>
                <a:cubicBezTo>
                  <a:pt x="3126881" y="243888"/>
                  <a:pt x="3164280" y="143640"/>
                  <a:pt x="3208213" y="95760"/>
                </a:cubicBezTo>
                <a:cubicBezTo>
                  <a:pt x="3233318" y="68400"/>
                  <a:pt x="3264825" y="47595"/>
                  <a:pt x="3298873" y="30993"/>
                </a:cubicBezTo>
                <a:close/>
                <a:moveTo>
                  <a:pt x="2215150" y="0"/>
                </a:moveTo>
                <a:lnTo>
                  <a:pt x="2803693" y="0"/>
                </a:lnTo>
                <a:lnTo>
                  <a:pt x="2803692" y="1"/>
                </a:lnTo>
                <a:lnTo>
                  <a:pt x="2772343" y="1"/>
                </a:lnTo>
                <a:lnTo>
                  <a:pt x="2215150" y="1"/>
                </a:lnTo>
                <a:close/>
                <a:moveTo>
                  <a:pt x="728473" y="0"/>
                </a:moveTo>
                <a:lnTo>
                  <a:pt x="2156393" y="0"/>
                </a:lnTo>
                <a:lnTo>
                  <a:pt x="2156393" y="1"/>
                </a:lnTo>
                <a:lnTo>
                  <a:pt x="759823" y="1"/>
                </a:lnTo>
                <a:lnTo>
                  <a:pt x="728474" y="1"/>
                </a:lnTo>
                <a:close/>
                <a:moveTo>
                  <a:pt x="150282" y="0"/>
                </a:moveTo>
                <a:lnTo>
                  <a:pt x="233293" y="30993"/>
                </a:lnTo>
                <a:cubicBezTo>
                  <a:pt x="267341" y="47595"/>
                  <a:pt x="298847" y="68400"/>
                  <a:pt x="323952" y="95760"/>
                </a:cubicBezTo>
                <a:cubicBezTo>
                  <a:pt x="367886" y="143640"/>
                  <a:pt x="405283" y="243888"/>
                  <a:pt x="439679" y="341518"/>
                </a:cubicBezTo>
                <a:lnTo>
                  <a:pt x="463611" y="409535"/>
                </a:lnTo>
                <a:lnTo>
                  <a:pt x="0" y="409535"/>
                </a:lnTo>
                <a:lnTo>
                  <a:pt x="0" y="75469"/>
                </a:lnTo>
                <a:lnTo>
                  <a:pt x="18588" y="59342"/>
                </a:lnTo>
                <a:cubicBezTo>
                  <a:pt x="33859" y="48646"/>
                  <a:pt x="50248" y="39294"/>
                  <a:pt x="67272" y="30993"/>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grpSp>
        <p:nvGrpSpPr>
          <p:cNvPr id="4" name="组合 3"/>
          <p:cNvGrpSpPr/>
          <p:nvPr userDrawn="1"/>
        </p:nvGrpSpPr>
        <p:grpSpPr>
          <a:xfrm>
            <a:off x="100013" y="302166"/>
            <a:ext cx="11991975" cy="314325"/>
            <a:chOff x="95250" y="302166"/>
            <a:chExt cx="11991975" cy="314325"/>
          </a:xfrm>
        </p:grpSpPr>
        <p:sp>
          <p:nvSpPr>
            <p:cNvPr id="5" name="任意多边形: 形状 43"/>
            <p:cNvSpPr/>
            <p:nvPr/>
          </p:nvSpPr>
          <p:spPr>
            <a:xfrm>
              <a:off x="95250"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任意多边形: 形状 44"/>
            <p:cNvSpPr/>
            <p:nvPr/>
          </p:nvSpPr>
          <p:spPr>
            <a:xfrm>
              <a:off x="12087225"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10" name="文本框 9"/>
          <p:cNvSpPr txBox="1"/>
          <p:nvPr/>
        </p:nvSpPr>
        <p:spPr>
          <a:xfrm>
            <a:off x="5439410" y="302260"/>
            <a:ext cx="3638550" cy="352425"/>
          </a:xfrm>
          <a:prstGeom prst="rect">
            <a:avLst/>
          </a:prstGeom>
          <a:noFill/>
        </p:spPr>
        <p:txBody>
          <a:bodyPr wrap="square">
            <a:spAutoFit/>
          </a:bodyPr>
          <a:lstStyle/>
          <a:p>
            <a:r>
              <a:rPr lang="en-US" altLang="zh-CN" sz="1700" b="1" i="1" kern="1200" dirty="0">
                <a:highlight>
                  <a:srgbClr val="FFFF00"/>
                </a:highlight>
                <a:latin typeface="Times New Roman" panose="02020603050405020304" pitchFamily="18" charset="0"/>
                <a:cs typeface="Times New Roman" panose="02020603050405020304" pitchFamily="18" charset="0"/>
              </a:rPr>
              <a:t>[UW</a:t>
            </a:r>
            <a:r>
              <a:rPr lang="zh-CN" altLang="en-US" sz="1700" b="1" i="1" kern="1200" dirty="0">
                <a:highlight>
                  <a:srgbClr val="FFFF00"/>
                </a:highlight>
                <a:latin typeface="Times New Roman" panose="02020603050405020304" pitchFamily="18" charset="0"/>
                <a:cs typeface="Times New Roman" panose="02020603050405020304" pitchFamily="18" charset="0"/>
              </a:rPr>
              <a:t> </a:t>
            </a:r>
            <a:r>
              <a:rPr lang="en-US" altLang="zh-CN" sz="1700" b="1" i="1" kern="1200" dirty="0">
                <a:highlight>
                  <a:srgbClr val="FFFF00"/>
                </a:highlight>
                <a:latin typeface="Times New Roman" panose="02020603050405020304" pitchFamily="18" charset="0"/>
                <a:cs typeface="Times New Roman" panose="02020603050405020304" pitchFamily="18" charset="0"/>
              </a:rPr>
              <a:t>to</a:t>
            </a:r>
            <a:r>
              <a:rPr lang="zh-CN" altLang="en-US" sz="1700" b="1" i="1" kern="1200" dirty="0">
                <a:highlight>
                  <a:srgbClr val="FFFF00"/>
                </a:highlight>
                <a:latin typeface="Times New Roman" panose="02020603050405020304" pitchFamily="18" charset="0"/>
                <a:cs typeface="Times New Roman" panose="02020603050405020304" pitchFamily="18" charset="0"/>
              </a:rPr>
              <a:t> </a:t>
            </a:r>
            <a:r>
              <a:rPr lang="en-US" altLang="zh-CN" sz="1700" b="1" i="1" kern="1200" dirty="0">
                <a:highlight>
                  <a:srgbClr val="FFFF00"/>
                </a:highlight>
                <a:latin typeface="Times New Roman" panose="02020603050405020304" pitchFamily="18" charset="0"/>
                <a:cs typeface="Times New Roman" panose="02020603050405020304" pitchFamily="18" charset="0"/>
              </a:rPr>
              <a:t>confirm</a:t>
            </a:r>
            <a:r>
              <a:rPr lang="zh-CN" altLang="en-US" sz="1700" b="1" i="1" kern="1200" dirty="0">
                <a:highlight>
                  <a:srgbClr val="FFFF00"/>
                </a:highlight>
                <a:latin typeface="Times New Roman" panose="02020603050405020304" pitchFamily="18" charset="0"/>
                <a:cs typeface="Times New Roman" panose="02020603050405020304" pitchFamily="18" charset="0"/>
              </a:rPr>
              <a:t> </a:t>
            </a:r>
            <a:r>
              <a:rPr lang="en-US" altLang="zh-CN" sz="1700" b="1" i="1" kern="1200" dirty="0">
                <a:highlight>
                  <a:srgbClr val="FFFF00"/>
                </a:highlight>
                <a:latin typeface="Times New Roman" panose="02020603050405020304" pitchFamily="18" charset="0"/>
                <a:cs typeface="Times New Roman" panose="02020603050405020304" pitchFamily="18" charset="0"/>
              </a:rPr>
              <a:t>and</a:t>
            </a:r>
            <a:r>
              <a:rPr lang="zh-CN" altLang="en-US" sz="1700" b="1" i="1" kern="1200" dirty="0">
                <a:highlight>
                  <a:srgbClr val="FFFF00"/>
                </a:highlight>
                <a:latin typeface="Times New Roman" panose="02020603050405020304" pitchFamily="18" charset="0"/>
                <a:cs typeface="Times New Roman" panose="02020603050405020304" pitchFamily="18" charset="0"/>
              </a:rPr>
              <a:t> </a:t>
            </a:r>
            <a:r>
              <a:rPr lang="en-US" altLang="zh-CN" sz="1700" b="1" i="1" kern="1200" dirty="0">
                <a:highlight>
                  <a:srgbClr val="FFFF00"/>
                </a:highlight>
                <a:latin typeface="Times New Roman" panose="02020603050405020304" pitchFamily="18" charset="0"/>
                <a:cs typeface="Times New Roman" panose="02020603050405020304" pitchFamily="18" charset="0"/>
              </a:rPr>
              <a:t>input.]</a:t>
            </a:r>
            <a:endParaRPr lang="zh-CN" altLang="en-US" sz="1700" i="1" dirty="0">
              <a:latin typeface="Times New Roman" panose="02020603050405020304" pitchFamily="18" charset="0"/>
              <a:cs typeface="Times New Roman" panose="02020603050405020304" pitchFamily="18" charset="0"/>
            </a:endParaRPr>
          </a:p>
        </p:txBody>
      </p:sp>
      <p:sp>
        <p:nvSpPr>
          <p:cNvPr id="20" name="矩形 19"/>
          <p:cNvSpPr/>
          <p:nvPr userDrawn="1"/>
        </p:nvSpPr>
        <p:spPr>
          <a:xfrm>
            <a:off x="0" y="193675"/>
            <a:ext cx="12192000" cy="54864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1" name="任意多边形: 形状 18"/>
          <p:cNvSpPr/>
          <p:nvPr userDrawn="1"/>
        </p:nvSpPr>
        <p:spPr>
          <a:xfrm flipV="1">
            <a:off x="269875" y="59055"/>
            <a:ext cx="3806825" cy="683895"/>
          </a:xfrm>
          <a:custGeom>
            <a:avLst/>
            <a:gdLst>
              <a:gd name="connsiteX0" fmla="*/ 515747 w 2937894"/>
              <a:gd name="connsiteY0" fmla="*/ 0 h 548203"/>
              <a:gd name="connsiteX1" fmla="*/ 554600 w 2937894"/>
              <a:gd name="connsiteY1" fmla="*/ 0 h 548203"/>
              <a:gd name="connsiteX2" fmla="*/ 2383294 w 2937894"/>
              <a:gd name="connsiteY2" fmla="*/ 0 h 548203"/>
              <a:gd name="connsiteX3" fmla="*/ 2422147 w 2937894"/>
              <a:gd name="connsiteY3" fmla="*/ 0 h 548203"/>
              <a:gd name="connsiteX4" fmla="*/ 2564284 w 2937894"/>
              <a:gd name="connsiteY4" fmla="*/ 58874 h 548203"/>
              <a:gd name="connsiteX5" fmla="*/ 2585156 w 2937894"/>
              <a:gd name="connsiteY5" fmla="*/ 89831 h 548203"/>
              <a:gd name="connsiteX6" fmla="*/ 2585682 w 2937894"/>
              <a:gd name="connsiteY6" fmla="*/ 90112 h 548203"/>
              <a:gd name="connsiteX7" fmla="*/ 2779878 w 2937894"/>
              <a:gd name="connsiteY7" fmla="*/ 471455 h 548203"/>
              <a:gd name="connsiteX8" fmla="*/ 2862366 w 2937894"/>
              <a:gd name="connsiteY8" fmla="*/ 523363 h 548203"/>
              <a:gd name="connsiteX9" fmla="*/ 2937894 w 2937894"/>
              <a:gd name="connsiteY9" fmla="*/ 548203 h 548203"/>
              <a:gd name="connsiteX10" fmla="*/ 2411819 w 2937894"/>
              <a:gd name="connsiteY10" fmla="*/ 548203 h 548203"/>
              <a:gd name="connsiteX11" fmla="*/ 2411818 w 2937894"/>
              <a:gd name="connsiteY11" fmla="*/ 548202 h 548203"/>
              <a:gd name="connsiteX12" fmla="*/ 2383294 w 2937894"/>
              <a:gd name="connsiteY12" fmla="*/ 548202 h 548203"/>
              <a:gd name="connsiteX13" fmla="*/ 554600 w 2937894"/>
              <a:gd name="connsiteY13" fmla="*/ 548202 h 548203"/>
              <a:gd name="connsiteX14" fmla="*/ 526077 w 2937894"/>
              <a:gd name="connsiteY14" fmla="*/ 548202 h 548203"/>
              <a:gd name="connsiteX15" fmla="*/ 526076 w 2937894"/>
              <a:gd name="connsiteY15" fmla="*/ 548203 h 548203"/>
              <a:gd name="connsiteX16" fmla="*/ 0 w 2937894"/>
              <a:gd name="connsiteY16" fmla="*/ 548203 h 548203"/>
              <a:gd name="connsiteX17" fmla="*/ 75528 w 2937894"/>
              <a:gd name="connsiteY17" fmla="*/ 523363 h 548203"/>
              <a:gd name="connsiteX18" fmla="*/ 158016 w 2937894"/>
              <a:gd name="connsiteY18" fmla="*/ 471455 h 548203"/>
              <a:gd name="connsiteX19" fmla="*/ 352212 w 2937894"/>
              <a:gd name="connsiteY19" fmla="*/ 90112 h 548203"/>
              <a:gd name="connsiteX20" fmla="*/ 352738 w 2937894"/>
              <a:gd name="connsiteY20" fmla="*/ 89831 h 548203"/>
              <a:gd name="connsiteX21" fmla="*/ 373611 w 2937894"/>
              <a:gd name="connsiteY21" fmla="*/ 58874 h 548203"/>
              <a:gd name="connsiteX22" fmla="*/ 515747 w 2937894"/>
              <a:gd name="connsiteY22" fmla="*/ 0 h 5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7894" h="548203">
                <a:moveTo>
                  <a:pt x="515747" y="0"/>
                </a:moveTo>
                <a:lnTo>
                  <a:pt x="554600" y="0"/>
                </a:lnTo>
                <a:lnTo>
                  <a:pt x="2383294" y="0"/>
                </a:lnTo>
                <a:lnTo>
                  <a:pt x="2422147" y="0"/>
                </a:lnTo>
                <a:cubicBezTo>
                  <a:pt x="2477655" y="0"/>
                  <a:pt x="2527908" y="22499"/>
                  <a:pt x="2564284" y="58874"/>
                </a:cubicBezTo>
                <a:lnTo>
                  <a:pt x="2585156" y="89831"/>
                </a:lnTo>
                <a:lnTo>
                  <a:pt x="2585682" y="90112"/>
                </a:lnTo>
                <a:cubicBezTo>
                  <a:pt x="2643768" y="150072"/>
                  <a:pt x="2699931" y="394707"/>
                  <a:pt x="2779878" y="471455"/>
                </a:cubicBezTo>
                <a:cubicBezTo>
                  <a:pt x="2802720" y="493383"/>
                  <a:pt x="2831386" y="510057"/>
                  <a:pt x="2862366" y="523363"/>
                </a:cubicBezTo>
                <a:lnTo>
                  <a:pt x="2937894" y="548203"/>
                </a:lnTo>
                <a:lnTo>
                  <a:pt x="2411819" y="548203"/>
                </a:lnTo>
                <a:lnTo>
                  <a:pt x="2411818" y="548202"/>
                </a:lnTo>
                <a:lnTo>
                  <a:pt x="2383294" y="548202"/>
                </a:lnTo>
                <a:lnTo>
                  <a:pt x="554600" y="548202"/>
                </a:lnTo>
                <a:lnTo>
                  <a:pt x="526077" y="548202"/>
                </a:lnTo>
                <a:lnTo>
                  <a:pt x="526076" y="548203"/>
                </a:lnTo>
                <a:lnTo>
                  <a:pt x="0" y="548203"/>
                </a:lnTo>
                <a:lnTo>
                  <a:pt x="75528" y="523363"/>
                </a:lnTo>
                <a:cubicBezTo>
                  <a:pt x="106508" y="510057"/>
                  <a:pt x="135174" y="493383"/>
                  <a:pt x="158016" y="471455"/>
                </a:cubicBezTo>
                <a:cubicBezTo>
                  <a:pt x="237963" y="394707"/>
                  <a:pt x="294126" y="150072"/>
                  <a:pt x="352212" y="90112"/>
                </a:cubicBezTo>
                <a:lnTo>
                  <a:pt x="352738" y="89831"/>
                </a:lnTo>
                <a:lnTo>
                  <a:pt x="373611" y="58874"/>
                </a:lnTo>
                <a:cubicBezTo>
                  <a:pt x="409986" y="22499"/>
                  <a:pt x="460239" y="0"/>
                  <a:pt x="515747" y="0"/>
                </a:cubicBezTo>
                <a:close/>
              </a:path>
            </a:pathLst>
          </a:custGeom>
          <a:solidFill>
            <a:srgbClr val="3C536F"/>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22" name="文本占位符 5"/>
          <p:cNvSpPr>
            <a:spLocks noGrp="1"/>
          </p:cNvSpPr>
          <p:nvPr/>
        </p:nvSpPr>
        <p:spPr>
          <a:xfrm>
            <a:off x="597534" y="246380"/>
            <a:ext cx="3170555" cy="403860"/>
          </a:xfrm>
          <a:prstGeom prst="rect">
            <a:avLst/>
          </a:prstGeom>
        </p:spPr>
        <p:txBody>
          <a:bodyPr vert="horz" lIns="91440" tIns="45720" rIns="91440" bIns="45720" rtlCol="0"/>
          <a:lstStyle>
            <a:lvl1pPr marL="0" indent="0" algn="ctr">
              <a:lnSpc>
                <a:spcPct val="100000"/>
              </a:lnSpc>
              <a:spcBef>
                <a:spcPts val="0"/>
              </a:spcBef>
              <a:buNone/>
              <a:defRPr lang="zh-CN" altLang="en-US" sz="2000" b="1" kern="1200" smtClean="0">
                <a:solidFill>
                  <a:schemeClr val="bg1"/>
                </a:solidFill>
                <a:latin typeface="Microsoft YaHei" panose="020B0503020204020204" pitchFamily="34" charset="-122"/>
                <a:ea typeface="Microsoft YaHei" panose="020B0503020204020204" pitchFamily="34" charset="-122"/>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sz="1600" kern="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panose="020B0604020202020204"/>
              </a:rPr>
              <a:t>BALANCE SHEETS</a:t>
            </a:r>
            <a:endParaRPr lang="en-US" altLang="zh-CN" sz="1600" dirty="0">
              <a:latin typeface="Times New Roman" panose="02020603050405020304" pitchFamily="18" charset="0"/>
              <a:cs typeface="Times New Roman" panose="02020603050405020304" pitchFamily="18" charset="0"/>
            </a:endParaRPr>
          </a:p>
        </p:txBody>
      </p:sp>
      <p:pic>
        <p:nvPicPr>
          <p:cNvPr id="23" name="图片 22" descr="徽标, 公司名称&#10;&#10;AI 生成的内容可能不正确。"/>
          <p:cNvPicPr>
            <a:picLocks noChangeAspect="1"/>
          </p:cNvPicPr>
          <p:nvPr/>
        </p:nvPicPr>
        <p:blipFill>
          <a:blip r:embed="rId5"/>
          <a:srcRect t="21687" b="23017"/>
          <a:stretch>
            <a:fillRect/>
          </a:stretch>
        </p:blipFill>
        <p:spPr>
          <a:xfrm>
            <a:off x="10880725" y="268605"/>
            <a:ext cx="1017905" cy="422275"/>
          </a:xfrm>
          <a:prstGeom prst="rect">
            <a:avLst/>
          </a:prstGeom>
        </p:spPr>
      </p:pic>
      <p:pic>
        <p:nvPicPr>
          <p:cNvPr id="12" name="Picture 11"/>
          <p:cNvPicPr>
            <a:picLocks noChangeAspect="1"/>
          </p:cNvPicPr>
          <p:nvPr/>
        </p:nvPicPr>
        <p:blipFill>
          <a:blip r:embed="rId6"/>
          <a:stretch>
            <a:fillRect/>
          </a:stretch>
        </p:blipFill>
        <p:spPr>
          <a:xfrm>
            <a:off x="1089660" y="904875"/>
            <a:ext cx="9406062" cy="5300807"/>
          </a:xfrm>
          <a:prstGeom prst="rect">
            <a:avLst/>
          </a:prstGeom>
        </p:spPr>
      </p:pic>
    </p:spTree>
  </p:cSld>
  <p:clrMapOvr>
    <a:masterClrMapping/>
  </p:clrMapOvr>
  <p:transition spd="slow" advTm="3000"/>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0" name="矩形 19"/>
          <p:cNvSpPr/>
          <p:nvPr userDrawn="1"/>
        </p:nvSpPr>
        <p:spPr>
          <a:xfrm>
            <a:off x="0" y="193675"/>
            <a:ext cx="12192000" cy="54864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9" name="Picture 8" descr="LA city Blue"/>
          <p:cNvPicPr>
            <a:picLocks noChangeAspect="1"/>
          </p:cNvPicPr>
          <p:nvPr/>
        </p:nvPicPr>
        <p:blipFill>
          <a:blip r:embed="rId3"/>
          <a:srcRect t="10699"/>
          <a:stretch>
            <a:fillRect/>
          </a:stretch>
        </p:blipFill>
        <p:spPr>
          <a:xfrm>
            <a:off x="-635" y="0"/>
            <a:ext cx="12192635" cy="7256145"/>
          </a:xfrm>
          <a:prstGeom prst="rect">
            <a:avLst/>
          </a:prstGeom>
        </p:spPr>
      </p:pic>
      <p:sp>
        <p:nvSpPr>
          <p:cNvPr id="6" name="Rectangle 1"/>
          <p:cNvSpPr/>
          <p:nvPr/>
        </p:nvSpPr>
        <p:spPr>
          <a:xfrm>
            <a:off x="2496502" y="1056005"/>
            <a:ext cx="7198995" cy="332359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en-US" sz="3600" kern="1200" dirty="0">
              <a:solidFill>
                <a:prstClr val="white"/>
              </a:solidFill>
              <a:latin typeface="Times New Roman" panose="02020603050405020304" pitchFamily="18" charset="0"/>
              <a:cs typeface="Times New Roman" panose="02020603050405020304" pitchFamily="18" charset="0"/>
            </a:endParaRPr>
          </a:p>
        </p:txBody>
      </p:sp>
      <p:sp>
        <p:nvSpPr>
          <p:cNvPr id="46" name="任意多边形: 形状 45"/>
          <p:cNvSpPr/>
          <p:nvPr userDrawn="1"/>
        </p:nvSpPr>
        <p:spPr>
          <a:xfrm>
            <a:off x="0" y="781050"/>
            <a:ext cx="12191365" cy="9144000"/>
          </a:xfrm>
          <a:custGeom>
            <a:avLst/>
            <a:gdLst>
              <a:gd name="connsiteX0" fmla="*/ 0 w 12192000"/>
              <a:gd name="connsiteY0" fmla="*/ 0 h 0"/>
              <a:gd name="connsiteX1" fmla="*/ 12192000 w 12192000"/>
              <a:gd name="connsiteY1" fmla="*/ 0 h 0"/>
            </a:gdLst>
            <a:ahLst/>
            <a:cxnLst>
              <a:cxn ang="0">
                <a:pos x="connsiteX0" y="connsiteY0"/>
              </a:cxn>
              <a:cxn ang="0">
                <a:pos x="connsiteX1" y="connsiteY1"/>
              </a:cxn>
            </a:cxnLst>
            <a:rect l="l" t="t" r="r" b="b"/>
            <a:pathLst>
              <a:path w="12192000">
                <a:moveTo>
                  <a:pt x="0" y="0"/>
                </a:moveTo>
                <a:lnTo>
                  <a:pt x="12192000" y="0"/>
                </a:lnTo>
              </a:path>
            </a:pathLst>
          </a:custGeom>
          <a:noFill/>
          <a:ln w="19050" cap="rnd">
            <a:solidFill>
              <a:srgbClr val="3C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 name="任意多边形: 形状 40"/>
          <p:cNvSpPr/>
          <p:nvPr userDrawn="1"/>
        </p:nvSpPr>
        <p:spPr>
          <a:xfrm>
            <a:off x="133350" y="62230"/>
            <a:ext cx="2921000" cy="549910"/>
          </a:xfrm>
          <a:custGeom>
            <a:avLst/>
            <a:gdLst>
              <a:gd name="connsiteX0" fmla="*/ 3381883 w 3551625"/>
              <a:gd name="connsiteY0" fmla="*/ 0 h 409535"/>
              <a:gd name="connsiteX1" fmla="*/ 3464893 w 3551625"/>
              <a:gd name="connsiteY1" fmla="*/ 30993 h 409535"/>
              <a:gd name="connsiteX2" fmla="*/ 3513577 w 3551625"/>
              <a:gd name="connsiteY2" fmla="*/ 59342 h 409535"/>
              <a:gd name="connsiteX3" fmla="*/ 3551625 w 3551625"/>
              <a:gd name="connsiteY3" fmla="*/ 92353 h 409535"/>
              <a:gd name="connsiteX4" fmla="*/ 3551625 w 3551625"/>
              <a:gd name="connsiteY4" fmla="*/ 409535 h 409535"/>
              <a:gd name="connsiteX5" fmla="*/ 3068555 w 3551625"/>
              <a:gd name="connsiteY5" fmla="*/ 409535 h 409535"/>
              <a:gd name="connsiteX6" fmla="*/ 3092487 w 3551625"/>
              <a:gd name="connsiteY6" fmla="*/ 341518 h 409535"/>
              <a:gd name="connsiteX7" fmla="*/ 3208213 w 3551625"/>
              <a:gd name="connsiteY7" fmla="*/ 95760 h 409535"/>
              <a:gd name="connsiteX8" fmla="*/ 3298873 w 3551625"/>
              <a:gd name="connsiteY8" fmla="*/ 30993 h 409535"/>
              <a:gd name="connsiteX9" fmla="*/ 2215150 w 3551625"/>
              <a:gd name="connsiteY9" fmla="*/ 0 h 409535"/>
              <a:gd name="connsiteX10" fmla="*/ 2803693 w 3551625"/>
              <a:gd name="connsiteY10" fmla="*/ 0 h 409535"/>
              <a:gd name="connsiteX11" fmla="*/ 2803692 w 3551625"/>
              <a:gd name="connsiteY11" fmla="*/ 1 h 409535"/>
              <a:gd name="connsiteX12" fmla="*/ 2772343 w 3551625"/>
              <a:gd name="connsiteY12" fmla="*/ 1 h 409535"/>
              <a:gd name="connsiteX13" fmla="*/ 2215150 w 3551625"/>
              <a:gd name="connsiteY13" fmla="*/ 1 h 409535"/>
              <a:gd name="connsiteX14" fmla="*/ 728473 w 3551625"/>
              <a:gd name="connsiteY14" fmla="*/ 0 h 409535"/>
              <a:gd name="connsiteX15" fmla="*/ 2156393 w 3551625"/>
              <a:gd name="connsiteY15" fmla="*/ 0 h 409535"/>
              <a:gd name="connsiteX16" fmla="*/ 2156393 w 3551625"/>
              <a:gd name="connsiteY16" fmla="*/ 1 h 409535"/>
              <a:gd name="connsiteX17" fmla="*/ 759823 w 3551625"/>
              <a:gd name="connsiteY17" fmla="*/ 1 h 409535"/>
              <a:gd name="connsiteX18" fmla="*/ 728474 w 3551625"/>
              <a:gd name="connsiteY18" fmla="*/ 1 h 409535"/>
              <a:gd name="connsiteX19" fmla="*/ 150282 w 3551625"/>
              <a:gd name="connsiteY19" fmla="*/ 0 h 409535"/>
              <a:gd name="connsiteX20" fmla="*/ 233293 w 3551625"/>
              <a:gd name="connsiteY20" fmla="*/ 30993 h 409535"/>
              <a:gd name="connsiteX21" fmla="*/ 323952 w 3551625"/>
              <a:gd name="connsiteY21" fmla="*/ 95760 h 409535"/>
              <a:gd name="connsiteX22" fmla="*/ 439679 w 3551625"/>
              <a:gd name="connsiteY22" fmla="*/ 341518 h 409535"/>
              <a:gd name="connsiteX23" fmla="*/ 463611 w 3551625"/>
              <a:gd name="connsiteY23" fmla="*/ 409535 h 409535"/>
              <a:gd name="connsiteX24" fmla="*/ 0 w 3551625"/>
              <a:gd name="connsiteY24" fmla="*/ 409535 h 409535"/>
              <a:gd name="connsiteX25" fmla="*/ 0 w 3551625"/>
              <a:gd name="connsiteY25" fmla="*/ 75469 h 409535"/>
              <a:gd name="connsiteX26" fmla="*/ 18588 w 3551625"/>
              <a:gd name="connsiteY26" fmla="*/ 59342 h 409535"/>
              <a:gd name="connsiteX27" fmla="*/ 67272 w 3551625"/>
              <a:gd name="connsiteY27" fmla="*/ 30993 h 4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1625" h="409535">
                <a:moveTo>
                  <a:pt x="3381883" y="0"/>
                </a:moveTo>
                <a:lnTo>
                  <a:pt x="3464893" y="30993"/>
                </a:lnTo>
                <a:cubicBezTo>
                  <a:pt x="3481917" y="39294"/>
                  <a:pt x="3498306" y="48646"/>
                  <a:pt x="3513577" y="59342"/>
                </a:cubicBezTo>
                <a:lnTo>
                  <a:pt x="3551625" y="92353"/>
                </a:lnTo>
                <a:lnTo>
                  <a:pt x="3551625" y="409535"/>
                </a:lnTo>
                <a:lnTo>
                  <a:pt x="3068555" y="409535"/>
                </a:lnTo>
                <a:lnTo>
                  <a:pt x="3092487" y="341518"/>
                </a:lnTo>
                <a:cubicBezTo>
                  <a:pt x="3126881" y="243888"/>
                  <a:pt x="3164280" y="143640"/>
                  <a:pt x="3208213" y="95760"/>
                </a:cubicBezTo>
                <a:cubicBezTo>
                  <a:pt x="3233318" y="68400"/>
                  <a:pt x="3264825" y="47595"/>
                  <a:pt x="3298873" y="30993"/>
                </a:cubicBezTo>
                <a:close/>
                <a:moveTo>
                  <a:pt x="2215150" y="0"/>
                </a:moveTo>
                <a:lnTo>
                  <a:pt x="2803693" y="0"/>
                </a:lnTo>
                <a:lnTo>
                  <a:pt x="2803692" y="1"/>
                </a:lnTo>
                <a:lnTo>
                  <a:pt x="2772343" y="1"/>
                </a:lnTo>
                <a:lnTo>
                  <a:pt x="2215150" y="1"/>
                </a:lnTo>
                <a:close/>
                <a:moveTo>
                  <a:pt x="728473" y="0"/>
                </a:moveTo>
                <a:lnTo>
                  <a:pt x="2156393" y="0"/>
                </a:lnTo>
                <a:lnTo>
                  <a:pt x="2156393" y="1"/>
                </a:lnTo>
                <a:lnTo>
                  <a:pt x="759823" y="1"/>
                </a:lnTo>
                <a:lnTo>
                  <a:pt x="728474" y="1"/>
                </a:lnTo>
                <a:close/>
                <a:moveTo>
                  <a:pt x="150282" y="0"/>
                </a:moveTo>
                <a:lnTo>
                  <a:pt x="233293" y="30993"/>
                </a:lnTo>
                <a:cubicBezTo>
                  <a:pt x="267341" y="47595"/>
                  <a:pt x="298847" y="68400"/>
                  <a:pt x="323952" y="95760"/>
                </a:cubicBezTo>
                <a:cubicBezTo>
                  <a:pt x="367886" y="143640"/>
                  <a:pt x="405283" y="243888"/>
                  <a:pt x="439679" y="341518"/>
                </a:cubicBezTo>
                <a:lnTo>
                  <a:pt x="463611" y="409535"/>
                </a:lnTo>
                <a:lnTo>
                  <a:pt x="0" y="409535"/>
                </a:lnTo>
                <a:lnTo>
                  <a:pt x="0" y="75469"/>
                </a:lnTo>
                <a:lnTo>
                  <a:pt x="18588" y="59342"/>
                </a:lnTo>
                <a:cubicBezTo>
                  <a:pt x="33859" y="48646"/>
                  <a:pt x="50248" y="39294"/>
                  <a:pt x="67272" y="30993"/>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grpSp>
        <p:nvGrpSpPr>
          <p:cNvPr id="4" name="组合 3"/>
          <p:cNvGrpSpPr/>
          <p:nvPr userDrawn="1"/>
        </p:nvGrpSpPr>
        <p:grpSpPr>
          <a:xfrm>
            <a:off x="100013" y="302166"/>
            <a:ext cx="11991975" cy="314325"/>
            <a:chOff x="95250" y="302166"/>
            <a:chExt cx="11991975" cy="314325"/>
          </a:xfrm>
        </p:grpSpPr>
        <p:sp>
          <p:nvSpPr>
            <p:cNvPr id="5" name="任意多边形: 形状 43"/>
            <p:cNvSpPr/>
            <p:nvPr/>
          </p:nvSpPr>
          <p:spPr>
            <a:xfrm>
              <a:off x="95250"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 name="任意多边形: 形状 44"/>
            <p:cNvSpPr/>
            <p:nvPr/>
          </p:nvSpPr>
          <p:spPr>
            <a:xfrm>
              <a:off x="12087225"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21" name="任意多边形: 形状 18"/>
          <p:cNvSpPr/>
          <p:nvPr userDrawn="1"/>
        </p:nvSpPr>
        <p:spPr>
          <a:xfrm flipV="1">
            <a:off x="221615" y="59055"/>
            <a:ext cx="2712720" cy="803275"/>
          </a:xfrm>
          <a:custGeom>
            <a:avLst/>
            <a:gdLst>
              <a:gd name="connsiteX0" fmla="*/ 515747 w 2937894"/>
              <a:gd name="connsiteY0" fmla="*/ 0 h 548203"/>
              <a:gd name="connsiteX1" fmla="*/ 554600 w 2937894"/>
              <a:gd name="connsiteY1" fmla="*/ 0 h 548203"/>
              <a:gd name="connsiteX2" fmla="*/ 2383294 w 2937894"/>
              <a:gd name="connsiteY2" fmla="*/ 0 h 548203"/>
              <a:gd name="connsiteX3" fmla="*/ 2422147 w 2937894"/>
              <a:gd name="connsiteY3" fmla="*/ 0 h 548203"/>
              <a:gd name="connsiteX4" fmla="*/ 2564284 w 2937894"/>
              <a:gd name="connsiteY4" fmla="*/ 58874 h 548203"/>
              <a:gd name="connsiteX5" fmla="*/ 2585156 w 2937894"/>
              <a:gd name="connsiteY5" fmla="*/ 89831 h 548203"/>
              <a:gd name="connsiteX6" fmla="*/ 2585682 w 2937894"/>
              <a:gd name="connsiteY6" fmla="*/ 90112 h 548203"/>
              <a:gd name="connsiteX7" fmla="*/ 2779878 w 2937894"/>
              <a:gd name="connsiteY7" fmla="*/ 471455 h 548203"/>
              <a:gd name="connsiteX8" fmla="*/ 2862366 w 2937894"/>
              <a:gd name="connsiteY8" fmla="*/ 523363 h 548203"/>
              <a:gd name="connsiteX9" fmla="*/ 2937894 w 2937894"/>
              <a:gd name="connsiteY9" fmla="*/ 548203 h 548203"/>
              <a:gd name="connsiteX10" fmla="*/ 2411819 w 2937894"/>
              <a:gd name="connsiteY10" fmla="*/ 548203 h 548203"/>
              <a:gd name="connsiteX11" fmla="*/ 2411818 w 2937894"/>
              <a:gd name="connsiteY11" fmla="*/ 548202 h 548203"/>
              <a:gd name="connsiteX12" fmla="*/ 2383294 w 2937894"/>
              <a:gd name="connsiteY12" fmla="*/ 548202 h 548203"/>
              <a:gd name="connsiteX13" fmla="*/ 554600 w 2937894"/>
              <a:gd name="connsiteY13" fmla="*/ 548202 h 548203"/>
              <a:gd name="connsiteX14" fmla="*/ 526077 w 2937894"/>
              <a:gd name="connsiteY14" fmla="*/ 548202 h 548203"/>
              <a:gd name="connsiteX15" fmla="*/ 526076 w 2937894"/>
              <a:gd name="connsiteY15" fmla="*/ 548203 h 548203"/>
              <a:gd name="connsiteX16" fmla="*/ 0 w 2937894"/>
              <a:gd name="connsiteY16" fmla="*/ 548203 h 548203"/>
              <a:gd name="connsiteX17" fmla="*/ 75528 w 2937894"/>
              <a:gd name="connsiteY17" fmla="*/ 523363 h 548203"/>
              <a:gd name="connsiteX18" fmla="*/ 158016 w 2937894"/>
              <a:gd name="connsiteY18" fmla="*/ 471455 h 548203"/>
              <a:gd name="connsiteX19" fmla="*/ 352212 w 2937894"/>
              <a:gd name="connsiteY19" fmla="*/ 90112 h 548203"/>
              <a:gd name="connsiteX20" fmla="*/ 352738 w 2937894"/>
              <a:gd name="connsiteY20" fmla="*/ 89831 h 548203"/>
              <a:gd name="connsiteX21" fmla="*/ 373611 w 2937894"/>
              <a:gd name="connsiteY21" fmla="*/ 58874 h 548203"/>
              <a:gd name="connsiteX22" fmla="*/ 515747 w 2937894"/>
              <a:gd name="connsiteY22" fmla="*/ 0 h 5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7894" h="548203">
                <a:moveTo>
                  <a:pt x="515747" y="0"/>
                </a:moveTo>
                <a:lnTo>
                  <a:pt x="554600" y="0"/>
                </a:lnTo>
                <a:lnTo>
                  <a:pt x="2383294" y="0"/>
                </a:lnTo>
                <a:lnTo>
                  <a:pt x="2422147" y="0"/>
                </a:lnTo>
                <a:cubicBezTo>
                  <a:pt x="2477655" y="0"/>
                  <a:pt x="2527908" y="22499"/>
                  <a:pt x="2564284" y="58874"/>
                </a:cubicBezTo>
                <a:lnTo>
                  <a:pt x="2585156" y="89831"/>
                </a:lnTo>
                <a:lnTo>
                  <a:pt x="2585682" y="90112"/>
                </a:lnTo>
                <a:cubicBezTo>
                  <a:pt x="2643768" y="150072"/>
                  <a:pt x="2699931" y="394707"/>
                  <a:pt x="2779878" y="471455"/>
                </a:cubicBezTo>
                <a:cubicBezTo>
                  <a:pt x="2802720" y="493383"/>
                  <a:pt x="2831386" y="510057"/>
                  <a:pt x="2862366" y="523363"/>
                </a:cubicBezTo>
                <a:lnTo>
                  <a:pt x="2937894" y="548203"/>
                </a:lnTo>
                <a:lnTo>
                  <a:pt x="2411819" y="548203"/>
                </a:lnTo>
                <a:lnTo>
                  <a:pt x="2411818" y="548202"/>
                </a:lnTo>
                <a:lnTo>
                  <a:pt x="2383294" y="548202"/>
                </a:lnTo>
                <a:lnTo>
                  <a:pt x="554600" y="548202"/>
                </a:lnTo>
                <a:lnTo>
                  <a:pt x="526077" y="548202"/>
                </a:lnTo>
                <a:lnTo>
                  <a:pt x="526076" y="548203"/>
                </a:lnTo>
                <a:lnTo>
                  <a:pt x="0" y="548203"/>
                </a:lnTo>
                <a:lnTo>
                  <a:pt x="75528" y="523363"/>
                </a:lnTo>
                <a:cubicBezTo>
                  <a:pt x="106508" y="510057"/>
                  <a:pt x="135174" y="493383"/>
                  <a:pt x="158016" y="471455"/>
                </a:cubicBezTo>
                <a:cubicBezTo>
                  <a:pt x="237963" y="394707"/>
                  <a:pt x="294126" y="150072"/>
                  <a:pt x="352212" y="90112"/>
                </a:cubicBezTo>
                <a:lnTo>
                  <a:pt x="352738" y="89831"/>
                </a:lnTo>
                <a:lnTo>
                  <a:pt x="373611" y="58874"/>
                </a:lnTo>
                <a:cubicBezTo>
                  <a:pt x="409986" y="22499"/>
                  <a:pt x="460239" y="0"/>
                  <a:pt x="515747" y="0"/>
                </a:cubicBezTo>
                <a:close/>
              </a:path>
            </a:pathLst>
          </a:custGeom>
          <a:solidFill>
            <a:srgbClr val="3C536F"/>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22" name="文本占位符 5"/>
          <p:cNvSpPr>
            <a:spLocks noGrp="1"/>
          </p:cNvSpPr>
          <p:nvPr/>
        </p:nvSpPr>
        <p:spPr>
          <a:xfrm>
            <a:off x="441325" y="246380"/>
            <a:ext cx="2169795" cy="403860"/>
          </a:xfrm>
          <a:prstGeom prst="rect">
            <a:avLst/>
          </a:prstGeom>
        </p:spPr>
        <p:txBody>
          <a:bodyPr vert="horz" lIns="91440" tIns="45720" rIns="91440" bIns="45720" rtlCol="0"/>
          <a:lstStyle>
            <a:lvl1pPr marL="0" indent="0" algn="ctr">
              <a:lnSpc>
                <a:spcPct val="100000"/>
              </a:lnSpc>
              <a:spcBef>
                <a:spcPts val="0"/>
              </a:spcBef>
              <a:buNone/>
              <a:defRPr lang="zh-CN" altLang="en-US" sz="2000" b="1" kern="1200" smtClean="0">
                <a:solidFill>
                  <a:schemeClr val="bg1"/>
                </a:solidFill>
                <a:latin typeface="Microsoft YaHei" panose="020B0503020204020204" pitchFamily="34" charset="-122"/>
                <a:ea typeface="Microsoft YaHei" panose="020B0503020204020204" pitchFamily="34" charset="-122"/>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sz="1600" dirty="0">
                <a:latin typeface="Times New Roman" panose="02020603050405020304" pitchFamily="18" charset="0"/>
                <a:cs typeface="Times New Roman" panose="02020603050405020304" pitchFamily="18" charset="0"/>
              </a:rPr>
              <a:t>CONTACT</a:t>
            </a:r>
          </a:p>
        </p:txBody>
      </p:sp>
      <p:pic>
        <p:nvPicPr>
          <p:cNvPr id="23" name="图片 22" descr="徽标, 公司名称&#10;&#10;AI 生成的内容可能不正确。"/>
          <p:cNvPicPr>
            <a:picLocks noChangeAspect="1"/>
          </p:cNvPicPr>
          <p:nvPr/>
        </p:nvPicPr>
        <p:blipFill>
          <a:blip r:embed="rId4"/>
          <a:srcRect t="21687" b="23017"/>
          <a:stretch>
            <a:fillRect/>
          </a:stretch>
        </p:blipFill>
        <p:spPr>
          <a:xfrm>
            <a:off x="10880725" y="268605"/>
            <a:ext cx="1017905" cy="422275"/>
          </a:xfrm>
          <a:prstGeom prst="rect">
            <a:avLst/>
          </a:prstGeom>
        </p:spPr>
      </p:pic>
      <p:sp>
        <p:nvSpPr>
          <p:cNvPr id="610" name="Google Shape;610;p35"/>
          <p:cNvSpPr txBox="1"/>
          <p:nvPr/>
        </p:nvSpPr>
        <p:spPr>
          <a:xfrm>
            <a:off x="2269807" y="1179830"/>
            <a:ext cx="7917180" cy="322580"/>
          </a:xfrm>
          <a:prstGeom prst="rect">
            <a:avLst/>
          </a:prstGeom>
          <a:noFill/>
          <a:ln>
            <a:noFill/>
          </a:ln>
        </p:spPr>
        <p:txBody>
          <a:bodyPr spcFirstLastPara="1" wrap="square" lIns="50800" tIns="50800" rIns="50800" bIns="50800" anchor="ctr" anchorCtr="0">
            <a:spAutoFit/>
          </a:bodyPr>
          <a:lstStyle/>
          <a:p>
            <a:pPr marL="0" marR="0" lvl="0" indent="0" algn="ctr" rtl="0">
              <a:lnSpc>
                <a:spcPct val="90000"/>
              </a:lnSpc>
              <a:spcBef>
                <a:spcPts val="0"/>
              </a:spcBef>
              <a:spcAft>
                <a:spcPts val="0"/>
              </a:spcAft>
              <a:buClr>
                <a:srgbClr val="000000"/>
              </a:buClr>
              <a:buSzPts val="2600"/>
              <a:buFont typeface="Arial" panose="020B0604020202020204"/>
              <a:buNone/>
            </a:pPr>
            <a:r>
              <a:rPr lang="en-US" sz="1600" b="1" i="0" u="none" strike="noStrike" cap="none" dirty="0">
                <a:solidFill>
                  <a:schemeClr val="bg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FOR QUESTIONS, PLEASE CONTACT:</a:t>
            </a:r>
          </a:p>
        </p:txBody>
      </p:sp>
      <p:sp>
        <p:nvSpPr>
          <p:cNvPr id="611" name="Google Shape;611;p35"/>
          <p:cNvSpPr txBox="1"/>
          <p:nvPr/>
        </p:nvSpPr>
        <p:spPr>
          <a:xfrm>
            <a:off x="3107690" y="1827530"/>
            <a:ext cx="5975985" cy="1522730"/>
          </a:xfrm>
          <a:prstGeom prst="rect">
            <a:avLst/>
          </a:prstGeom>
          <a:noFill/>
          <a:ln>
            <a:noFill/>
          </a:ln>
        </p:spPr>
        <p:txBody>
          <a:bodyPr spcFirstLastPara="1" wrap="square" lIns="50800" tIns="50800" rIns="50800" bIns="50800" anchor="ctr" anchorCtr="0">
            <a:spAutoFit/>
          </a:bodyPr>
          <a:lstStyle/>
          <a:p>
            <a:pPr marL="0" marR="0" lvl="0" indent="0" algn="ctr" rtl="0">
              <a:lnSpc>
                <a:spcPct val="90000"/>
              </a:lnSpc>
              <a:spcBef>
                <a:spcPts val="0"/>
              </a:spcBef>
              <a:spcAft>
                <a:spcPts val="0"/>
              </a:spcAft>
              <a:buClr>
                <a:srgbClr val="000000"/>
              </a:buClr>
              <a:buSzPts val="2400"/>
              <a:buFont typeface="Arial" panose="020B0604020202020204"/>
              <a:buNone/>
            </a:pPr>
            <a:r>
              <a:rPr lang="en-US" sz="3600" b="1" i="0" u="none" strike="noStrike" cap="none" dirty="0">
                <a:solidFill>
                  <a:schemeClr val="bg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Elite Express Holding Inc.</a:t>
            </a:r>
            <a:endParaRPr sz="2000" i="0" u="none" strike="noStrike" cap="none" dirty="0">
              <a:solidFill>
                <a:schemeClr val="bg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a:p>
            <a:pPr algn="ctr">
              <a:buSzPts val="2400"/>
            </a:pPr>
            <a:endParaRPr lang="en-US" sz="2000" i="0" u="none" strike="noStrike" cap="none" dirty="0">
              <a:solidFill>
                <a:schemeClr val="bg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a:p>
            <a:pPr algn="ctr">
              <a:buSzPts val="2400"/>
            </a:pPr>
            <a:r>
              <a:rPr lang="en-US" sz="2000" i="0" u="none" strike="noStrike" cap="none" dirty="0">
                <a:solidFill>
                  <a:schemeClr val="bg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23046 Avenida De La Carlota, Suite 600</a:t>
            </a:r>
          </a:p>
          <a:p>
            <a:pPr algn="ctr">
              <a:buSzPts val="2400"/>
            </a:pPr>
            <a:r>
              <a:rPr lang="en-US" sz="2000" i="0" u="none" strike="noStrike" cap="none" dirty="0">
                <a:solidFill>
                  <a:schemeClr val="bg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Laguna Hills, CA 92653</a:t>
            </a:r>
          </a:p>
        </p:txBody>
      </p:sp>
      <p:sp>
        <p:nvSpPr>
          <p:cNvPr id="612" name="Google Shape;612;p35"/>
          <p:cNvSpPr txBox="1"/>
          <p:nvPr/>
        </p:nvSpPr>
        <p:spPr>
          <a:xfrm>
            <a:off x="-635" y="6858635"/>
            <a:ext cx="8464550" cy="257175"/>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1800"/>
              <a:buFont typeface="Times" panose="020F0502020204030204"/>
              <a:buNone/>
            </a:pPr>
            <a:r>
              <a:rPr lang="en-US" sz="1100" b="0" i="0" u="none" strike="noStrike" cap="none" dirty="0">
                <a:solidFill>
                  <a:schemeClr val="bg1"/>
                </a:solidFill>
                <a:latin typeface="Times New Roman" panose="02020603050405020304" pitchFamily="18" charset="0"/>
                <a:ea typeface="Times" panose="020F0502020204030204"/>
                <a:cs typeface="Times New Roman" panose="02020603050405020304" pitchFamily="18" charset="0"/>
                <a:sym typeface="Times" panose="020F0502020204030204"/>
              </a:rPr>
              <a:t>All ideas contained within this document are owned by Elite Express Holding Inc</a:t>
            </a:r>
            <a:r>
              <a:rPr lang="en-US" altLang="zh-CN" sz="1100" b="0" i="0" u="none" strike="noStrike" cap="none" dirty="0">
                <a:solidFill>
                  <a:schemeClr val="bg1"/>
                </a:solidFill>
                <a:latin typeface="Times New Roman" panose="02020603050405020304" pitchFamily="18" charset="0"/>
                <a:ea typeface="Times" panose="020F0502020204030204"/>
                <a:cs typeface="Times New Roman" panose="02020603050405020304" pitchFamily="18" charset="0"/>
                <a:sym typeface="Times" panose="020F0502020204030204"/>
              </a:rPr>
              <a:t>.</a:t>
            </a:r>
          </a:p>
        </p:txBody>
      </p:sp>
      <p:sp>
        <p:nvSpPr>
          <p:cNvPr id="17" name="Google Shape;611;p35"/>
          <p:cNvSpPr txBox="1"/>
          <p:nvPr/>
        </p:nvSpPr>
        <p:spPr>
          <a:xfrm>
            <a:off x="3123882" y="3517033"/>
            <a:ext cx="2531745" cy="822789"/>
          </a:xfrm>
          <a:prstGeom prst="rect">
            <a:avLst/>
          </a:prstGeom>
          <a:noFill/>
          <a:ln>
            <a:noFill/>
          </a:ln>
        </p:spPr>
        <p:txBody>
          <a:bodyPr spcFirstLastPara="1" wrap="square" lIns="50800" tIns="50800" rIns="50800" bIns="50800" anchor="ctr" anchorCtr="0">
            <a:spAutoFit/>
          </a:bodyPr>
          <a:lstStyle/>
          <a:p>
            <a:pPr algn="ctr">
              <a:lnSpc>
                <a:spcPct val="90000"/>
              </a:lnSpc>
              <a:buSzPts val="2400"/>
            </a:pPr>
            <a:r>
              <a:rPr lang="en-US" sz="1400" b="1" i="0" u="none" strike="noStrike" cap="none" dirty="0" err="1">
                <a:solidFill>
                  <a:schemeClr val="bg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Dominari</a:t>
            </a:r>
            <a:r>
              <a:rPr lang="en-US" sz="1400" b="1" i="0" u="none" strike="noStrike" cap="none" dirty="0">
                <a:solidFill>
                  <a:schemeClr val="bg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Securities LLC </a:t>
            </a:r>
          </a:p>
          <a:p>
            <a:pPr marL="0" marR="0" lvl="0" indent="0" algn="ctr" rtl="0">
              <a:lnSpc>
                <a:spcPct val="90000"/>
              </a:lnSpc>
              <a:spcBef>
                <a:spcPts val="0"/>
              </a:spcBef>
              <a:spcAft>
                <a:spcPts val="0"/>
              </a:spcAft>
              <a:buClr>
                <a:srgbClr val="000000"/>
              </a:buClr>
              <a:buSzPts val="2400"/>
              <a:buFont typeface="Arial" panose="020B0604020202020204"/>
              <a:buNone/>
            </a:pPr>
            <a:endParaRPr lang="en-US" sz="1400" b="1" dirty="0">
              <a:solidFill>
                <a:schemeClr val="bg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a:p>
            <a:pPr marL="0" marR="0" lvl="0" indent="0" algn="ctr" rtl="0">
              <a:lnSpc>
                <a:spcPct val="90000"/>
              </a:lnSpc>
              <a:spcBef>
                <a:spcPts val="0"/>
              </a:spcBef>
              <a:spcAft>
                <a:spcPts val="0"/>
              </a:spcAft>
              <a:buClr>
                <a:srgbClr val="000000"/>
              </a:buClr>
              <a:buSzPts val="2400"/>
              <a:buFont typeface="Arial" panose="020B0604020202020204"/>
              <a:buNone/>
            </a:pPr>
            <a:r>
              <a:rPr lang="en-US" altLang="zh-CN" sz="800" i="0" u="none" strike="noStrike" cap="none" dirty="0">
                <a:solidFill>
                  <a:schemeClr val="bg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725 Fifth Avenue, 23rd Floor</a:t>
            </a:r>
          </a:p>
          <a:p>
            <a:pPr marL="0" marR="0" lvl="0" indent="0" algn="ctr" rtl="0">
              <a:lnSpc>
                <a:spcPct val="90000"/>
              </a:lnSpc>
              <a:spcBef>
                <a:spcPts val="0"/>
              </a:spcBef>
              <a:spcAft>
                <a:spcPts val="0"/>
              </a:spcAft>
              <a:buClr>
                <a:srgbClr val="000000"/>
              </a:buClr>
              <a:buSzPts val="2400"/>
              <a:buFont typeface="Arial" panose="020B0604020202020204"/>
              <a:buNone/>
            </a:pPr>
            <a:r>
              <a:rPr lang="en-US" altLang="zh-CN" sz="800" i="0" u="none" strike="noStrike" cap="none" dirty="0">
                <a:solidFill>
                  <a:schemeClr val="bg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New York, NY 10022</a:t>
            </a:r>
          </a:p>
          <a:p>
            <a:pPr marL="0" marR="0" lvl="0" indent="0" algn="ctr" rtl="0">
              <a:lnSpc>
                <a:spcPct val="90000"/>
              </a:lnSpc>
              <a:spcBef>
                <a:spcPts val="0"/>
              </a:spcBef>
              <a:spcAft>
                <a:spcPts val="0"/>
              </a:spcAft>
              <a:buClr>
                <a:srgbClr val="000000"/>
              </a:buClr>
              <a:buSzPts val="2400"/>
              <a:buFont typeface="Arial" panose="020B0604020202020204"/>
              <a:buNone/>
            </a:pPr>
            <a:r>
              <a:rPr lang="en-US" altLang="zh-CN" sz="800" i="0" u="none" strike="noStrike" cap="none" dirty="0" err="1">
                <a:solidFill>
                  <a:schemeClr val="bg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info@dominarisecurities.com</a:t>
            </a:r>
            <a:endParaRPr lang="en-US" altLang="zh-CN" sz="800" i="0" u="none" strike="noStrike" cap="none" dirty="0">
              <a:solidFill>
                <a:schemeClr val="bg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sp>
        <p:nvSpPr>
          <p:cNvPr id="18" name="Google Shape;611;p35"/>
          <p:cNvSpPr txBox="1"/>
          <p:nvPr/>
        </p:nvSpPr>
        <p:spPr>
          <a:xfrm>
            <a:off x="6670357" y="3506873"/>
            <a:ext cx="2546350" cy="822789"/>
          </a:xfrm>
          <a:prstGeom prst="rect">
            <a:avLst/>
          </a:prstGeom>
          <a:noFill/>
          <a:ln>
            <a:noFill/>
          </a:ln>
        </p:spPr>
        <p:txBody>
          <a:bodyPr spcFirstLastPara="1" wrap="square" lIns="50800" tIns="50800" rIns="50800" bIns="50800" anchor="ctr" anchorCtr="0">
            <a:spAutoFit/>
          </a:bodyPr>
          <a:lstStyle/>
          <a:p>
            <a:pPr algn="ctr">
              <a:lnSpc>
                <a:spcPct val="90000"/>
              </a:lnSpc>
              <a:buSzPts val="2400"/>
            </a:pPr>
            <a:r>
              <a:rPr lang="en-US" sz="1400" b="1" dirty="0">
                <a:solidFill>
                  <a:schemeClr val="bg1"/>
                </a:solidFill>
                <a:latin typeface="Times New Roman" panose="02020603050405020304" pitchFamily="18" charset="0"/>
                <a:cs typeface="Times New Roman" panose="02020603050405020304" pitchFamily="18" charset="0"/>
              </a:rPr>
              <a:t>Revere Securities LLC</a:t>
            </a:r>
          </a:p>
          <a:p>
            <a:pPr algn="ctr">
              <a:lnSpc>
                <a:spcPct val="90000"/>
              </a:lnSpc>
              <a:buSzPts val="2400"/>
            </a:pPr>
            <a:endParaRPr lang="zh-CN" altLang="en-US" sz="1400" b="1" dirty="0">
              <a:solidFill>
                <a:schemeClr val="bg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a:p>
            <a:pPr marL="0" marR="0" lvl="0" indent="0" algn="ctr" rtl="0">
              <a:lnSpc>
                <a:spcPct val="90000"/>
              </a:lnSpc>
              <a:spcBef>
                <a:spcPts val="0"/>
              </a:spcBef>
              <a:spcAft>
                <a:spcPts val="0"/>
              </a:spcAft>
              <a:buClr>
                <a:srgbClr val="000000"/>
              </a:buClr>
              <a:buSzPts val="2400"/>
              <a:buFont typeface="Arial" panose="020B0604020202020204"/>
              <a:buNone/>
            </a:pPr>
            <a:r>
              <a:rPr lang="en-US" altLang="zh-CN" sz="800" i="0" u="none" strike="noStrike" cap="none" dirty="0">
                <a:solidFill>
                  <a:schemeClr val="bg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560 Lexington Ave, 16B</a:t>
            </a:r>
          </a:p>
          <a:p>
            <a:pPr marL="0" marR="0" lvl="0" indent="0" algn="ctr" rtl="0">
              <a:lnSpc>
                <a:spcPct val="90000"/>
              </a:lnSpc>
              <a:spcBef>
                <a:spcPts val="0"/>
              </a:spcBef>
              <a:spcAft>
                <a:spcPts val="0"/>
              </a:spcAft>
              <a:buClr>
                <a:srgbClr val="000000"/>
              </a:buClr>
              <a:buSzPts val="2400"/>
              <a:buFont typeface="Arial" panose="020B0604020202020204"/>
              <a:buNone/>
            </a:pPr>
            <a:r>
              <a:rPr lang="en-US" altLang="zh-CN" sz="800" i="0" u="none" strike="noStrike" cap="none" dirty="0">
                <a:solidFill>
                  <a:schemeClr val="bg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New York, NY 10022</a:t>
            </a:r>
          </a:p>
          <a:p>
            <a:pPr marL="0" marR="0" lvl="0" indent="0" algn="ctr" rtl="0">
              <a:lnSpc>
                <a:spcPct val="90000"/>
              </a:lnSpc>
              <a:spcBef>
                <a:spcPts val="0"/>
              </a:spcBef>
              <a:spcAft>
                <a:spcPts val="0"/>
              </a:spcAft>
              <a:buClr>
                <a:srgbClr val="000000"/>
              </a:buClr>
              <a:buSzPts val="2400"/>
              <a:buFont typeface="Arial" panose="020B0604020202020204"/>
              <a:buNone/>
            </a:pPr>
            <a:r>
              <a:rPr lang="en-US" altLang="zh-CN" sz="800" i="0" u="none" strike="noStrike" cap="none" dirty="0" err="1">
                <a:solidFill>
                  <a:schemeClr val="bg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contact@reveresecurities.com</a:t>
            </a:r>
            <a:endParaRPr lang="en-US" altLang="zh-CN" sz="800" i="0" u="none" strike="noStrike" cap="none" dirty="0">
              <a:solidFill>
                <a:schemeClr val="bg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sp>
        <p:nvSpPr>
          <p:cNvPr id="29" name="任意多边形: 形状 45"/>
          <p:cNvSpPr/>
          <p:nvPr userDrawn="1"/>
        </p:nvSpPr>
        <p:spPr>
          <a:xfrm>
            <a:off x="-635" y="257175"/>
            <a:ext cx="12192000" cy="9144000"/>
          </a:xfrm>
          <a:custGeom>
            <a:avLst/>
            <a:gdLst>
              <a:gd name="connsiteX0" fmla="*/ 0 w 12192000"/>
              <a:gd name="connsiteY0" fmla="*/ 0 h 0"/>
              <a:gd name="connsiteX1" fmla="*/ 12192000 w 12192000"/>
              <a:gd name="connsiteY1" fmla="*/ 0 h 0"/>
            </a:gdLst>
            <a:ahLst/>
            <a:cxnLst>
              <a:cxn ang="0">
                <a:pos x="connsiteX0" y="connsiteY0"/>
              </a:cxn>
              <a:cxn ang="0">
                <a:pos x="connsiteX1" y="connsiteY1"/>
              </a:cxn>
            </a:cxnLst>
            <a:rect l="l" t="t" r="r" b="b"/>
            <a:pathLst>
              <a:path w="12192000">
                <a:moveTo>
                  <a:pt x="0" y="0"/>
                </a:moveTo>
                <a:lnTo>
                  <a:pt x="12192000" y="0"/>
                </a:lnTo>
              </a:path>
            </a:pathLst>
          </a:custGeom>
          <a:noFill/>
          <a:ln w="19050" cap="rnd">
            <a:solidFill>
              <a:srgbClr val="3C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建筑与房屋的城市空拍图&#10;&#10;描述已自动生成"/>
          <p:cNvPicPr>
            <a:picLocks noChangeAspect="1"/>
          </p:cNvPicPr>
          <p:nvPr userDrawn="1"/>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t="7758" b="7758"/>
          <a:stretch>
            <a:fillRect/>
          </a:stretch>
        </p:blipFill>
        <p:spPr>
          <a:xfrm>
            <a:off x="0" y="0"/>
            <a:ext cx="12174855" cy="6858635"/>
          </a:xfrm>
          <a:prstGeom prst="rect">
            <a:avLst/>
          </a:prstGeom>
        </p:spPr>
      </p:pic>
      <p:sp>
        <p:nvSpPr>
          <p:cNvPr id="8" name="矩形 7"/>
          <p:cNvSpPr/>
          <p:nvPr userDrawn="1"/>
        </p:nvSpPr>
        <p:spPr>
          <a:xfrm>
            <a:off x="-17145" y="0"/>
            <a:ext cx="12209145" cy="6858635"/>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0" name="Rectangle 2"/>
          <p:cNvSpPr/>
          <p:nvPr/>
        </p:nvSpPr>
        <p:spPr>
          <a:xfrm>
            <a:off x="630555" y="966470"/>
            <a:ext cx="10932160" cy="5324535"/>
          </a:xfrm>
          <a:prstGeom prst="rect">
            <a:avLst/>
          </a:prstGeom>
        </p:spPr>
        <p:txBody>
          <a:bodyPr wrap="square">
            <a:spAutoFit/>
          </a:bodyPr>
          <a:lstStyle/>
          <a:p>
            <a:pPr algn="just">
              <a:buClr>
                <a:srgbClr val="000000"/>
              </a:buClr>
              <a:defRPr/>
            </a:pPr>
            <a:r>
              <a:rPr kumimoji="0" lang="en-US"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This free writing prospectus relates to the proposed public offering of Class A common stock of </a:t>
            </a:r>
            <a:r>
              <a:rPr kumimoji="0" lang="en-US" altLang="zh-CN"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Elite Express Holding Inc. (“we”, “us”, or “our”) and should be read together with the Registration Statement on Form S-1 (File No.</a:t>
            </a:r>
            <a:r>
              <a:rPr kumimoji="0" lang="zh-CN" altLang="en-US"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zh-CN"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333-286965) (the “Registration Statement”)</a:t>
            </a:r>
            <a:r>
              <a:rPr kumimoji="0" lang="zh-CN" altLang="en-US"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zh-CN"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we filed with the U.S. Securities and Exchange Commission (the “SEC”) for the offering to which this presentation relates and may be accessed through the following web link: </a:t>
            </a: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hlinkClick r:id="rId4"/>
              </a:rPr>
              <a:t>https://www.sec.gov/Archives/edgar/data/2053641/000110465925052312/tm254980d6_s1a.htm</a:t>
            </a:r>
            <a:endParaRPr kumimoji="0" lang="en-US"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The Registration Statement has not yet become effective. Before you invest, you should read the prospectus in the Registration Statement (including the risk factors described therein) and other documents we have with the SEC in their entirety for more complete information about us and the offering. You may get these documents for free by visiting EDGAR on the SEC website at </a:t>
            </a:r>
            <a:r>
              <a:rPr kumimoji="0" lang="en-US" sz="1700" b="0" i="0" u="sng" strike="noStrike" kern="1200" cap="none" spc="0" normalizeH="0" baseline="0" noProof="0" dirty="0">
                <a:ln>
                  <a:noFill/>
                </a:ln>
                <a:solidFill>
                  <a:srgbClr val="04268D"/>
                </a:solidFill>
                <a:effectLst/>
                <a:uLnTx/>
                <a:uFillTx/>
                <a:latin typeface="Times New Roman" panose="02020603050405020304" pitchFamily="18" charset="0"/>
                <a:cs typeface="Times New Roman" panose="02020603050405020304" pitchFamily="18" charset="0"/>
                <a:sym typeface="Arial" panose="020B0604020202020204"/>
              </a:rPr>
              <a:t>http://www.sec.gov</a:t>
            </a:r>
            <a:r>
              <a:rPr kumimoji="0" lang="en-US"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a:p>
            <a:pPr algn="just">
              <a:defRPr/>
            </a:pPr>
            <a:r>
              <a:rPr kumimoji="0" lang="en-US"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Alternatively, we or </a:t>
            </a:r>
            <a:r>
              <a:rPr lang="en-US" sz="1700" dirty="0">
                <a:solidFill>
                  <a:srgbClr val="000000"/>
                </a:solidFill>
                <a:latin typeface="Times New Roman" panose="02020603050405020304" pitchFamily="18" charset="0"/>
                <a:cs typeface="Times New Roman" panose="02020603050405020304" pitchFamily="18" charset="0"/>
                <a:sym typeface="Arial" panose="020B0604020202020204"/>
              </a:rPr>
              <a:t>our underwriter will arrange to send you the prospectus if you contact </a:t>
            </a:r>
            <a:r>
              <a:rPr lang="en-US" sz="1700" dirty="0" err="1">
                <a:solidFill>
                  <a:srgbClr val="000000"/>
                </a:solidFill>
                <a:latin typeface="Times New Roman" panose="02020603050405020304" pitchFamily="18" charset="0"/>
                <a:cs typeface="Times New Roman" panose="02020603050405020304" pitchFamily="18" charset="0"/>
                <a:sym typeface="Arial" panose="020B0604020202020204"/>
              </a:rPr>
              <a:t>Dominari</a:t>
            </a:r>
            <a:r>
              <a:rPr lang="en-US" sz="1700" dirty="0">
                <a:solidFill>
                  <a:srgbClr val="000000"/>
                </a:solidFill>
                <a:latin typeface="Times New Roman" panose="02020603050405020304" pitchFamily="18" charset="0"/>
                <a:cs typeface="Times New Roman" panose="02020603050405020304" pitchFamily="18" charset="0"/>
                <a:sym typeface="Arial" panose="020B0604020202020204"/>
              </a:rPr>
              <a:t> Securities LLC</a:t>
            </a:r>
            <a:r>
              <a:rPr lang="zh-CN" altLang="en-US" sz="17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zh-CN" sz="1700" dirty="0">
                <a:solidFill>
                  <a:srgbClr val="000000"/>
                </a:solidFill>
                <a:latin typeface="Times New Roman" panose="02020603050405020304" pitchFamily="18" charset="0"/>
                <a:cs typeface="Times New Roman" panose="02020603050405020304" pitchFamily="18" charset="0"/>
                <a:sym typeface="Arial" panose="020B0604020202020204"/>
              </a:rPr>
              <a:t>via email at </a:t>
            </a:r>
            <a:r>
              <a:rPr lang="en-US" altLang="zh-CN" sz="1700" dirty="0">
                <a:solidFill>
                  <a:srgbClr val="000000"/>
                </a:solidFill>
                <a:latin typeface="Times New Roman" panose="02020603050405020304" pitchFamily="18" charset="0"/>
                <a:cs typeface="Times New Roman" panose="02020603050405020304" pitchFamily="18" charset="0"/>
                <a:sym typeface="Arial" panose="020B0604020202020204"/>
                <a:hlinkClick r:id="rId5"/>
              </a:rPr>
              <a:t>info@dominarisecurities.com</a:t>
            </a:r>
            <a:r>
              <a:rPr kumimoji="0" lang="en-US"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or contact Elite Express Holding Inc.</a:t>
            </a:r>
            <a:r>
              <a:rPr kumimoji="0" lang="en-US" altLang="zh-CN"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via email: </a:t>
            </a:r>
            <a:r>
              <a:rPr kumimoji="0" lang="en-US" sz="1700" b="1" i="0" u="sng"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info@eliteexpressholding.com</a:t>
            </a:r>
            <a:r>
              <a:rPr kumimoji="0" lang="en-US" sz="1700" b="0" i="0" u="none" strike="noStrike" kern="1200" cap="none" spc="0" normalizeH="0" baseline="0" noProof="0" dirty="0">
                <a:ln>
                  <a:noFill/>
                </a:ln>
                <a:solidFill>
                  <a:srgbClr val="04268D"/>
                </a:solidFill>
                <a:effectLst/>
                <a:uLnTx/>
                <a:uFillTx/>
                <a:latin typeface="Times New Roman" panose="02020603050405020304" pitchFamily="18" charset="0"/>
                <a:cs typeface="Times New Roman" panose="02020603050405020304" pitchFamily="18" charset="0"/>
                <a:sym typeface="Arial" panose="020B0604020202020204"/>
              </a:rPr>
              <a:t>.</a:t>
            </a:r>
            <a:r>
              <a:rPr kumimoji="0" lang="zh-CN" altLang="en-US"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endParaRPr kumimoji="0" lang="en-US" altLang="zh-CN"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lang="en-US" altLang="zh-CN" sz="1700" kern="1200" dirty="0">
              <a:latin typeface="Times New Roman" panose="02020603050405020304" pitchFamily="18" charset="0"/>
              <a:cs typeface="Times New Roman" panose="02020603050405020304" pitchFamily="18" charset="0"/>
            </a:endParaRPr>
          </a:p>
          <a:p>
            <a:pPr marR="0" algn="just">
              <a:defRPr/>
            </a:pPr>
            <a:r>
              <a:rPr lang="en-US" sz="1700" kern="1200" dirty="0">
                <a:latin typeface="Times New Roman" panose="02020603050405020304" pitchFamily="18" charset="0"/>
                <a:cs typeface="Times New Roman" panose="02020603050405020304" pitchFamily="18" charset="0"/>
              </a:rPr>
              <a:t>This presentation shall not constitute an offer to sell, or the solicitation of an offe</a:t>
            </a:r>
            <a:r>
              <a:rPr lang="en-US" sz="1700" dirty="0">
                <a:latin typeface="Times New Roman" panose="02020603050405020304" pitchFamily="18" charset="0"/>
                <a:cs typeface="Times New Roman" panose="02020603050405020304" pitchFamily="18" charset="0"/>
              </a:rPr>
              <a:t>r</a:t>
            </a:r>
            <a:r>
              <a:rPr lang="en-US" sz="1700" kern="1200" dirty="0">
                <a:latin typeface="Times New Roman" panose="02020603050405020304" pitchFamily="18" charset="0"/>
                <a:cs typeface="Times New Roman" panose="02020603050405020304" pitchFamily="18" charset="0"/>
              </a:rPr>
              <a:t> to buy, nor will there be any sale of these securities in any state or other jurisdiction in which such offer, solicitation or sale would be unlawful prior to the registration or qualification under the securities laws of such state or jurisdiction. The offering will only be made by means of a prospectus pursuant to a registration statement that is filed with the SEC after such registration statement becomes effective.</a:t>
            </a: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altLang="zh-CN" sz="1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6" name="任意多边形: 形状 45"/>
          <p:cNvSpPr/>
          <p:nvPr userDrawn="1"/>
        </p:nvSpPr>
        <p:spPr>
          <a:xfrm>
            <a:off x="0" y="781050"/>
            <a:ext cx="12192000" cy="0"/>
          </a:xfrm>
          <a:custGeom>
            <a:avLst/>
            <a:gdLst>
              <a:gd name="connsiteX0" fmla="*/ 0 w 12192000"/>
              <a:gd name="connsiteY0" fmla="*/ 0 h 0"/>
              <a:gd name="connsiteX1" fmla="*/ 12192000 w 12192000"/>
              <a:gd name="connsiteY1" fmla="*/ 0 h 0"/>
            </a:gdLst>
            <a:ahLst/>
            <a:cxnLst>
              <a:cxn ang="0">
                <a:pos x="connsiteX0" y="connsiteY0"/>
              </a:cxn>
              <a:cxn ang="0">
                <a:pos x="connsiteX1" y="connsiteY1"/>
              </a:cxn>
            </a:cxnLst>
            <a:rect l="l" t="t" r="r" b="b"/>
            <a:pathLst>
              <a:path w="12192000">
                <a:moveTo>
                  <a:pt x="0" y="0"/>
                </a:moveTo>
                <a:lnTo>
                  <a:pt x="12192000" y="0"/>
                </a:lnTo>
              </a:path>
            </a:pathLst>
          </a:custGeom>
          <a:noFill/>
          <a:ln w="19050" cap="rnd">
            <a:solidFill>
              <a:srgbClr val="3C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1" name="任意多边形: 形状 40"/>
          <p:cNvSpPr/>
          <p:nvPr userDrawn="1"/>
        </p:nvSpPr>
        <p:spPr>
          <a:xfrm>
            <a:off x="53340" y="62230"/>
            <a:ext cx="5744845" cy="549910"/>
          </a:xfrm>
          <a:custGeom>
            <a:avLst/>
            <a:gdLst>
              <a:gd name="connsiteX0" fmla="*/ 3381883 w 3551625"/>
              <a:gd name="connsiteY0" fmla="*/ 0 h 409535"/>
              <a:gd name="connsiteX1" fmla="*/ 3464893 w 3551625"/>
              <a:gd name="connsiteY1" fmla="*/ 30993 h 409535"/>
              <a:gd name="connsiteX2" fmla="*/ 3513577 w 3551625"/>
              <a:gd name="connsiteY2" fmla="*/ 59342 h 409535"/>
              <a:gd name="connsiteX3" fmla="*/ 3551625 w 3551625"/>
              <a:gd name="connsiteY3" fmla="*/ 92353 h 409535"/>
              <a:gd name="connsiteX4" fmla="*/ 3551625 w 3551625"/>
              <a:gd name="connsiteY4" fmla="*/ 409535 h 409535"/>
              <a:gd name="connsiteX5" fmla="*/ 3068555 w 3551625"/>
              <a:gd name="connsiteY5" fmla="*/ 409535 h 409535"/>
              <a:gd name="connsiteX6" fmla="*/ 3092487 w 3551625"/>
              <a:gd name="connsiteY6" fmla="*/ 341518 h 409535"/>
              <a:gd name="connsiteX7" fmla="*/ 3208213 w 3551625"/>
              <a:gd name="connsiteY7" fmla="*/ 95760 h 409535"/>
              <a:gd name="connsiteX8" fmla="*/ 3298873 w 3551625"/>
              <a:gd name="connsiteY8" fmla="*/ 30993 h 409535"/>
              <a:gd name="connsiteX9" fmla="*/ 2215150 w 3551625"/>
              <a:gd name="connsiteY9" fmla="*/ 0 h 409535"/>
              <a:gd name="connsiteX10" fmla="*/ 2803693 w 3551625"/>
              <a:gd name="connsiteY10" fmla="*/ 0 h 409535"/>
              <a:gd name="connsiteX11" fmla="*/ 2803692 w 3551625"/>
              <a:gd name="connsiteY11" fmla="*/ 1 h 409535"/>
              <a:gd name="connsiteX12" fmla="*/ 2772343 w 3551625"/>
              <a:gd name="connsiteY12" fmla="*/ 1 h 409535"/>
              <a:gd name="connsiteX13" fmla="*/ 2215150 w 3551625"/>
              <a:gd name="connsiteY13" fmla="*/ 1 h 409535"/>
              <a:gd name="connsiteX14" fmla="*/ 728473 w 3551625"/>
              <a:gd name="connsiteY14" fmla="*/ 0 h 409535"/>
              <a:gd name="connsiteX15" fmla="*/ 2156393 w 3551625"/>
              <a:gd name="connsiteY15" fmla="*/ 0 h 409535"/>
              <a:gd name="connsiteX16" fmla="*/ 2156393 w 3551625"/>
              <a:gd name="connsiteY16" fmla="*/ 1 h 409535"/>
              <a:gd name="connsiteX17" fmla="*/ 759823 w 3551625"/>
              <a:gd name="connsiteY17" fmla="*/ 1 h 409535"/>
              <a:gd name="connsiteX18" fmla="*/ 728474 w 3551625"/>
              <a:gd name="connsiteY18" fmla="*/ 1 h 409535"/>
              <a:gd name="connsiteX19" fmla="*/ 150282 w 3551625"/>
              <a:gd name="connsiteY19" fmla="*/ 0 h 409535"/>
              <a:gd name="connsiteX20" fmla="*/ 233293 w 3551625"/>
              <a:gd name="connsiteY20" fmla="*/ 30993 h 409535"/>
              <a:gd name="connsiteX21" fmla="*/ 323952 w 3551625"/>
              <a:gd name="connsiteY21" fmla="*/ 95760 h 409535"/>
              <a:gd name="connsiteX22" fmla="*/ 439679 w 3551625"/>
              <a:gd name="connsiteY22" fmla="*/ 341518 h 409535"/>
              <a:gd name="connsiteX23" fmla="*/ 463611 w 3551625"/>
              <a:gd name="connsiteY23" fmla="*/ 409535 h 409535"/>
              <a:gd name="connsiteX24" fmla="*/ 0 w 3551625"/>
              <a:gd name="connsiteY24" fmla="*/ 409535 h 409535"/>
              <a:gd name="connsiteX25" fmla="*/ 0 w 3551625"/>
              <a:gd name="connsiteY25" fmla="*/ 75469 h 409535"/>
              <a:gd name="connsiteX26" fmla="*/ 18588 w 3551625"/>
              <a:gd name="connsiteY26" fmla="*/ 59342 h 409535"/>
              <a:gd name="connsiteX27" fmla="*/ 67272 w 3551625"/>
              <a:gd name="connsiteY27" fmla="*/ 30993 h 4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1625" h="409535">
                <a:moveTo>
                  <a:pt x="3381883" y="0"/>
                </a:moveTo>
                <a:lnTo>
                  <a:pt x="3464893" y="30993"/>
                </a:lnTo>
                <a:cubicBezTo>
                  <a:pt x="3481917" y="39294"/>
                  <a:pt x="3498306" y="48646"/>
                  <a:pt x="3513577" y="59342"/>
                </a:cubicBezTo>
                <a:lnTo>
                  <a:pt x="3551625" y="92353"/>
                </a:lnTo>
                <a:lnTo>
                  <a:pt x="3551625" y="409535"/>
                </a:lnTo>
                <a:lnTo>
                  <a:pt x="3068555" y="409535"/>
                </a:lnTo>
                <a:lnTo>
                  <a:pt x="3092487" y="341518"/>
                </a:lnTo>
                <a:cubicBezTo>
                  <a:pt x="3126881" y="243888"/>
                  <a:pt x="3164280" y="143640"/>
                  <a:pt x="3208213" y="95760"/>
                </a:cubicBezTo>
                <a:cubicBezTo>
                  <a:pt x="3233318" y="68400"/>
                  <a:pt x="3264825" y="47595"/>
                  <a:pt x="3298873" y="30993"/>
                </a:cubicBezTo>
                <a:close/>
                <a:moveTo>
                  <a:pt x="2215150" y="0"/>
                </a:moveTo>
                <a:lnTo>
                  <a:pt x="2803693" y="0"/>
                </a:lnTo>
                <a:lnTo>
                  <a:pt x="2803692" y="1"/>
                </a:lnTo>
                <a:lnTo>
                  <a:pt x="2772343" y="1"/>
                </a:lnTo>
                <a:lnTo>
                  <a:pt x="2215150" y="1"/>
                </a:lnTo>
                <a:close/>
                <a:moveTo>
                  <a:pt x="728473" y="0"/>
                </a:moveTo>
                <a:lnTo>
                  <a:pt x="2156393" y="0"/>
                </a:lnTo>
                <a:lnTo>
                  <a:pt x="2156393" y="1"/>
                </a:lnTo>
                <a:lnTo>
                  <a:pt x="759823" y="1"/>
                </a:lnTo>
                <a:lnTo>
                  <a:pt x="728474" y="1"/>
                </a:lnTo>
                <a:close/>
                <a:moveTo>
                  <a:pt x="150282" y="0"/>
                </a:moveTo>
                <a:lnTo>
                  <a:pt x="233293" y="30993"/>
                </a:lnTo>
                <a:cubicBezTo>
                  <a:pt x="267341" y="47595"/>
                  <a:pt x="298847" y="68400"/>
                  <a:pt x="323952" y="95760"/>
                </a:cubicBezTo>
                <a:cubicBezTo>
                  <a:pt x="367886" y="143640"/>
                  <a:pt x="405283" y="243888"/>
                  <a:pt x="439679" y="341518"/>
                </a:cubicBezTo>
                <a:lnTo>
                  <a:pt x="463611" y="409535"/>
                </a:lnTo>
                <a:lnTo>
                  <a:pt x="0" y="409535"/>
                </a:lnTo>
                <a:lnTo>
                  <a:pt x="0" y="75469"/>
                </a:lnTo>
                <a:lnTo>
                  <a:pt x="18588" y="59342"/>
                </a:lnTo>
                <a:cubicBezTo>
                  <a:pt x="33859" y="48646"/>
                  <a:pt x="50248" y="39294"/>
                  <a:pt x="67272" y="30993"/>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14" name="矩形 13"/>
          <p:cNvSpPr/>
          <p:nvPr userDrawn="1"/>
        </p:nvSpPr>
        <p:spPr>
          <a:xfrm>
            <a:off x="0" y="193675"/>
            <a:ext cx="12192000" cy="54864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9" name="任意多边形: 形状 18"/>
          <p:cNvSpPr/>
          <p:nvPr userDrawn="1"/>
        </p:nvSpPr>
        <p:spPr>
          <a:xfrm flipV="1">
            <a:off x="265430" y="59055"/>
            <a:ext cx="5335270" cy="683895"/>
          </a:xfrm>
          <a:custGeom>
            <a:avLst/>
            <a:gdLst>
              <a:gd name="connsiteX0" fmla="*/ 515747 w 2937894"/>
              <a:gd name="connsiteY0" fmla="*/ 0 h 548203"/>
              <a:gd name="connsiteX1" fmla="*/ 554600 w 2937894"/>
              <a:gd name="connsiteY1" fmla="*/ 0 h 548203"/>
              <a:gd name="connsiteX2" fmla="*/ 2383294 w 2937894"/>
              <a:gd name="connsiteY2" fmla="*/ 0 h 548203"/>
              <a:gd name="connsiteX3" fmla="*/ 2422147 w 2937894"/>
              <a:gd name="connsiteY3" fmla="*/ 0 h 548203"/>
              <a:gd name="connsiteX4" fmla="*/ 2564284 w 2937894"/>
              <a:gd name="connsiteY4" fmla="*/ 58874 h 548203"/>
              <a:gd name="connsiteX5" fmla="*/ 2585156 w 2937894"/>
              <a:gd name="connsiteY5" fmla="*/ 89831 h 548203"/>
              <a:gd name="connsiteX6" fmla="*/ 2585682 w 2937894"/>
              <a:gd name="connsiteY6" fmla="*/ 90112 h 548203"/>
              <a:gd name="connsiteX7" fmla="*/ 2779878 w 2937894"/>
              <a:gd name="connsiteY7" fmla="*/ 471455 h 548203"/>
              <a:gd name="connsiteX8" fmla="*/ 2862366 w 2937894"/>
              <a:gd name="connsiteY8" fmla="*/ 523363 h 548203"/>
              <a:gd name="connsiteX9" fmla="*/ 2937894 w 2937894"/>
              <a:gd name="connsiteY9" fmla="*/ 548203 h 548203"/>
              <a:gd name="connsiteX10" fmla="*/ 2411819 w 2937894"/>
              <a:gd name="connsiteY10" fmla="*/ 548203 h 548203"/>
              <a:gd name="connsiteX11" fmla="*/ 2411818 w 2937894"/>
              <a:gd name="connsiteY11" fmla="*/ 548202 h 548203"/>
              <a:gd name="connsiteX12" fmla="*/ 2383294 w 2937894"/>
              <a:gd name="connsiteY12" fmla="*/ 548202 h 548203"/>
              <a:gd name="connsiteX13" fmla="*/ 554600 w 2937894"/>
              <a:gd name="connsiteY13" fmla="*/ 548202 h 548203"/>
              <a:gd name="connsiteX14" fmla="*/ 526077 w 2937894"/>
              <a:gd name="connsiteY14" fmla="*/ 548202 h 548203"/>
              <a:gd name="connsiteX15" fmla="*/ 526076 w 2937894"/>
              <a:gd name="connsiteY15" fmla="*/ 548203 h 548203"/>
              <a:gd name="connsiteX16" fmla="*/ 0 w 2937894"/>
              <a:gd name="connsiteY16" fmla="*/ 548203 h 548203"/>
              <a:gd name="connsiteX17" fmla="*/ 75528 w 2937894"/>
              <a:gd name="connsiteY17" fmla="*/ 523363 h 548203"/>
              <a:gd name="connsiteX18" fmla="*/ 158016 w 2937894"/>
              <a:gd name="connsiteY18" fmla="*/ 471455 h 548203"/>
              <a:gd name="connsiteX19" fmla="*/ 352212 w 2937894"/>
              <a:gd name="connsiteY19" fmla="*/ 90112 h 548203"/>
              <a:gd name="connsiteX20" fmla="*/ 352738 w 2937894"/>
              <a:gd name="connsiteY20" fmla="*/ 89831 h 548203"/>
              <a:gd name="connsiteX21" fmla="*/ 373611 w 2937894"/>
              <a:gd name="connsiteY21" fmla="*/ 58874 h 548203"/>
              <a:gd name="connsiteX22" fmla="*/ 515747 w 2937894"/>
              <a:gd name="connsiteY22" fmla="*/ 0 h 5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7894" h="548203">
                <a:moveTo>
                  <a:pt x="515747" y="0"/>
                </a:moveTo>
                <a:lnTo>
                  <a:pt x="554600" y="0"/>
                </a:lnTo>
                <a:lnTo>
                  <a:pt x="2383294" y="0"/>
                </a:lnTo>
                <a:lnTo>
                  <a:pt x="2422147" y="0"/>
                </a:lnTo>
                <a:cubicBezTo>
                  <a:pt x="2477655" y="0"/>
                  <a:pt x="2527908" y="22499"/>
                  <a:pt x="2564284" y="58874"/>
                </a:cubicBezTo>
                <a:lnTo>
                  <a:pt x="2585156" y="89831"/>
                </a:lnTo>
                <a:lnTo>
                  <a:pt x="2585682" y="90112"/>
                </a:lnTo>
                <a:cubicBezTo>
                  <a:pt x="2643768" y="150072"/>
                  <a:pt x="2699931" y="394707"/>
                  <a:pt x="2779878" y="471455"/>
                </a:cubicBezTo>
                <a:cubicBezTo>
                  <a:pt x="2802720" y="493383"/>
                  <a:pt x="2831386" y="510057"/>
                  <a:pt x="2862366" y="523363"/>
                </a:cubicBezTo>
                <a:lnTo>
                  <a:pt x="2937894" y="548203"/>
                </a:lnTo>
                <a:lnTo>
                  <a:pt x="2411819" y="548203"/>
                </a:lnTo>
                <a:lnTo>
                  <a:pt x="2411818" y="548202"/>
                </a:lnTo>
                <a:lnTo>
                  <a:pt x="2383294" y="548202"/>
                </a:lnTo>
                <a:lnTo>
                  <a:pt x="554600" y="548202"/>
                </a:lnTo>
                <a:lnTo>
                  <a:pt x="526077" y="548202"/>
                </a:lnTo>
                <a:lnTo>
                  <a:pt x="526076" y="548203"/>
                </a:lnTo>
                <a:lnTo>
                  <a:pt x="0" y="548203"/>
                </a:lnTo>
                <a:lnTo>
                  <a:pt x="75528" y="523363"/>
                </a:lnTo>
                <a:cubicBezTo>
                  <a:pt x="106508" y="510057"/>
                  <a:pt x="135174" y="493383"/>
                  <a:pt x="158016" y="471455"/>
                </a:cubicBezTo>
                <a:cubicBezTo>
                  <a:pt x="237963" y="394707"/>
                  <a:pt x="294126" y="150072"/>
                  <a:pt x="352212" y="90112"/>
                </a:cubicBezTo>
                <a:lnTo>
                  <a:pt x="352738" y="89831"/>
                </a:lnTo>
                <a:lnTo>
                  <a:pt x="373611" y="58874"/>
                </a:lnTo>
                <a:cubicBezTo>
                  <a:pt x="409986" y="22499"/>
                  <a:pt x="460239" y="0"/>
                  <a:pt x="515747" y="0"/>
                </a:cubicBezTo>
                <a:close/>
              </a:path>
            </a:pathLst>
          </a:custGeom>
          <a:solidFill>
            <a:srgbClr val="3C536F"/>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42" name="文本占位符 5"/>
          <p:cNvSpPr>
            <a:spLocks noGrp="1"/>
          </p:cNvSpPr>
          <p:nvPr/>
        </p:nvSpPr>
        <p:spPr>
          <a:xfrm>
            <a:off x="569595" y="283210"/>
            <a:ext cx="4790440" cy="365125"/>
          </a:xfrm>
          <a:prstGeom prst="rect">
            <a:avLst/>
          </a:prstGeom>
        </p:spPr>
        <p:txBody>
          <a:bodyPr vert="horz" lIns="91440" tIns="45720" rIns="91440" bIns="45720" rtlCol="0"/>
          <a:lstStyle>
            <a:lvl1pPr marL="0" indent="0" algn="ctr">
              <a:lnSpc>
                <a:spcPct val="100000"/>
              </a:lnSpc>
              <a:spcBef>
                <a:spcPts val="0"/>
              </a:spcBef>
              <a:buNone/>
              <a:defRPr lang="zh-CN" altLang="en-US" sz="2000" b="1" kern="1200" smtClean="0">
                <a:solidFill>
                  <a:schemeClr val="bg1"/>
                </a:solidFill>
                <a:latin typeface="Microsoft YaHei" panose="020B0503020204020204" pitchFamily="34" charset="-122"/>
                <a:ea typeface="Microsoft YaHei" panose="020B0503020204020204" pitchFamily="34" charset="-122"/>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sz="1600" dirty="0">
                <a:latin typeface="Times New Roman" panose="02020603050405020304" pitchFamily="18" charset="0"/>
                <a:cs typeface="Times New Roman" panose="02020603050405020304" pitchFamily="18" charset="0"/>
              </a:rPr>
              <a:t>FREE WRITING PROSPECTUS STATEMENT </a:t>
            </a:r>
          </a:p>
          <a:p>
            <a:pPr lvl="0"/>
            <a:endParaRPr lang="en-US" altLang="zh-CN" sz="1600" dirty="0">
              <a:latin typeface="Times New Roman" panose="02020603050405020304" pitchFamily="18" charset="0"/>
              <a:cs typeface="Times New Roman" panose="02020603050405020304" pitchFamily="18" charset="0"/>
            </a:endParaRPr>
          </a:p>
        </p:txBody>
      </p:sp>
      <p:grpSp>
        <p:nvGrpSpPr>
          <p:cNvPr id="43" name="组合 42"/>
          <p:cNvGrpSpPr/>
          <p:nvPr userDrawn="1"/>
        </p:nvGrpSpPr>
        <p:grpSpPr>
          <a:xfrm>
            <a:off x="100013" y="302166"/>
            <a:ext cx="11991975" cy="314325"/>
            <a:chOff x="95250" y="302166"/>
            <a:chExt cx="11991975" cy="314325"/>
          </a:xfrm>
        </p:grpSpPr>
        <p:sp>
          <p:nvSpPr>
            <p:cNvPr id="44" name="任意多边形: 形状 43"/>
            <p:cNvSpPr/>
            <p:nvPr/>
          </p:nvSpPr>
          <p:spPr>
            <a:xfrm>
              <a:off x="95250"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5" name="任意多边形: 形状 44"/>
            <p:cNvSpPr/>
            <p:nvPr/>
          </p:nvSpPr>
          <p:spPr>
            <a:xfrm>
              <a:off x="12087225"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pic>
        <p:nvPicPr>
          <p:cNvPr id="9" name="图片 8" descr="徽标, 公司名称&#10;&#10;AI 生成的内容可能不正确。"/>
          <p:cNvPicPr>
            <a:picLocks noChangeAspect="1"/>
          </p:cNvPicPr>
          <p:nvPr/>
        </p:nvPicPr>
        <p:blipFill>
          <a:blip r:embed="rId6"/>
          <a:srcRect t="21687" b="23017"/>
          <a:stretch>
            <a:fillRect/>
          </a:stretch>
        </p:blipFill>
        <p:spPr>
          <a:xfrm>
            <a:off x="10880725" y="268605"/>
            <a:ext cx="1017905" cy="422275"/>
          </a:xfrm>
          <a:prstGeom prst="rect">
            <a:avLst/>
          </a:prstGeom>
        </p:spPr>
      </p:pic>
      <p:sp>
        <p:nvSpPr>
          <p:cNvPr id="104" name="Google Shape;104;p19"/>
          <p:cNvSpPr txBox="1">
            <a:spLocks noGrp="1"/>
          </p:cNvSpPr>
          <p:nvPr/>
        </p:nvSpPr>
        <p:spPr>
          <a:xfrm>
            <a:off x="11762740" y="6486525"/>
            <a:ext cx="427355" cy="210820"/>
          </a:xfrm>
          <a:prstGeom prst="rect">
            <a:avLst/>
          </a:prstGeom>
          <a:solidFill>
            <a:srgbClr val="002060"/>
          </a:solid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1pPr>
            <a:lvl2pPr marL="0" marR="0" lvl="1"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2pPr>
            <a:lvl3pPr marL="0" marR="0" lvl="2"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3pPr>
            <a:lvl4pPr marL="0" marR="0" lvl="3"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4pPr>
            <a:lvl5pPr marL="0" marR="0" lvl="4"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5pPr>
            <a:lvl6pPr marL="0" marR="0" lvl="5"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6pPr>
            <a:lvl7pPr marL="0" marR="0" lvl="6"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7pPr>
            <a:lvl8pPr marL="0" marR="0" lvl="7"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8pPr>
            <a:lvl9pPr marL="0" marR="0" lvl="8"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9pPr>
          </a:lstStyle>
          <a:p>
            <a:pPr marL="0" marR="0" lvl="0" indent="0" algn="ctr" defTabSz="914400" rtl="0" eaLnBrk="1" fontAlgn="auto" latinLnBrk="0" hangingPunct="1">
              <a:lnSpc>
                <a:spcPct val="100000"/>
              </a:lnSpc>
              <a:spcBef>
                <a:spcPts val="0"/>
              </a:spcBef>
              <a:spcAft>
                <a:spcPts val="0"/>
              </a:spcAft>
              <a:buClr>
                <a:srgbClr val="5E5E5E"/>
              </a:buClr>
              <a:buSzPts val="2000"/>
              <a:buFont typeface="Avenir"/>
              <a:buNone/>
              <a:defRPr/>
            </a:pPr>
            <a:fld id="{00000000-1234-1234-1234-123412341234}" type="slidenum">
              <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2</a:t>
            </a:fld>
            <a:endPar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pic>
        <p:nvPicPr>
          <p:cNvPr id="4" name="图片 3" descr="67989-90-"/>
          <p:cNvPicPr>
            <a:picLocks noChangeAspect="1"/>
          </p:cNvPicPr>
          <p:nvPr/>
        </p:nvPicPr>
        <p:blipFill>
          <a:blip r:embed="rId7"/>
          <a:srcRect t="76694"/>
          <a:stretch>
            <a:fillRect/>
          </a:stretch>
        </p:blipFill>
        <p:spPr>
          <a:xfrm>
            <a:off x="-6350" y="5261610"/>
            <a:ext cx="12179935" cy="1596390"/>
          </a:xfrm>
          <a:prstGeom prst="rect">
            <a:avLst/>
          </a:prstGeom>
        </p:spPr>
      </p:pic>
      <p:sp>
        <p:nvSpPr>
          <p:cNvPr id="164" name="Rectangle 6"/>
          <p:cNvSpPr>
            <a:spLocks noChangeArrowheads="1"/>
          </p:cNvSpPr>
          <p:nvPr/>
        </p:nvSpPr>
        <p:spPr bwMode="auto">
          <a:xfrm>
            <a:off x="596265" y="6108443"/>
            <a:ext cx="11166475" cy="26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ct val="100000"/>
              </a:lnSpc>
              <a:spcBef>
                <a:spcPct val="0"/>
              </a:spcBef>
              <a:buFont typeface="Arial" panose="020B0604020202020204" pitchFamily="34" charset="0"/>
              <a:buNone/>
            </a:pPr>
            <a:r>
              <a:rPr lang="en-US" altLang="zh-CN" sz="1100" i="1" dirty="0">
                <a:latin typeface="Times New Roman" panose="02020603050405020304" pitchFamily="18" charset="0"/>
                <a:ea typeface="SimSun" panose="02010600030101010101" pitchFamily="2" charset="-122"/>
                <a:cs typeface="Times New Roman" panose="02020603050405020304" pitchFamily="18" charset="0"/>
              </a:rPr>
              <a:t>See offering documents for further risks and disclosures. There is no guarantee that any specific outcome will be achieved. Investments may be speculative and illiquid and there is a risk of loss. </a:t>
            </a:r>
          </a:p>
        </p:txBody>
      </p:sp>
    </p:spTree>
  </p:cSld>
  <p:clrMapOvr>
    <a:masterClrMapping/>
  </p:clrMapOvr>
  <p:transition spd="slow"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建筑与房屋的城市空拍图&#10;&#10;描述已自动生成"/>
          <p:cNvPicPr>
            <a:picLocks noChangeAspect="1"/>
          </p:cNvPicPr>
          <p:nvPr userDrawn="1"/>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t="7758" b="7758"/>
          <a:stretch>
            <a:fillRect/>
          </a:stretch>
        </p:blipFill>
        <p:spPr>
          <a:xfrm>
            <a:off x="0" y="0"/>
            <a:ext cx="12174855" cy="6858635"/>
          </a:xfrm>
          <a:prstGeom prst="rect">
            <a:avLst/>
          </a:prstGeom>
        </p:spPr>
      </p:pic>
      <p:sp>
        <p:nvSpPr>
          <p:cNvPr id="8" name="矩形 7"/>
          <p:cNvSpPr/>
          <p:nvPr userDrawn="1"/>
        </p:nvSpPr>
        <p:spPr>
          <a:xfrm>
            <a:off x="-17145" y="0"/>
            <a:ext cx="12209145" cy="6858635"/>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6" name="任意多边形: 形状 45"/>
          <p:cNvSpPr/>
          <p:nvPr userDrawn="1"/>
        </p:nvSpPr>
        <p:spPr>
          <a:xfrm>
            <a:off x="0" y="781050"/>
            <a:ext cx="12192000" cy="0"/>
          </a:xfrm>
          <a:custGeom>
            <a:avLst/>
            <a:gdLst>
              <a:gd name="connsiteX0" fmla="*/ 0 w 12192000"/>
              <a:gd name="connsiteY0" fmla="*/ 0 h 0"/>
              <a:gd name="connsiteX1" fmla="*/ 12192000 w 12192000"/>
              <a:gd name="connsiteY1" fmla="*/ 0 h 0"/>
            </a:gdLst>
            <a:ahLst/>
            <a:cxnLst>
              <a:cxn ang="0">
                <a:pos x="connsiteX0" y="connsiteY0"/>
              </a:cxn>
              <a:cxn ang="0">
                <a:pos x="connsiteX1" y="connsiteY1"/>
              </a:cxn>
            </a:cxnLst>
            <a:rect l="l" t="t" r="r" b="b"/>
            <a:pathLst>
              <a:path w="12192000">
                <a:moveTo>
                  <a:pt x="0" y="0"/>
                </a:moveTo>
                <a:lnTo>
                  <a:pt x="12192000" y="0"/>
                </a:lnTo>
              </a:path>
            </a:pathLst>
          </a:custGeom>
          <a:noFill/>
          <a:ln w="19050" cap="rnd">
            <a:solidFill>
              <a:srgbClr val="3C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1" name="任意多边形: 形状 40"/>
          <p:cNvSpPr/>
          <p:nvPr userDrawn="1"/>
        </p:nvSpPr>
        <p:spPr>
          <a:xfrm>
            <a:off x="155575" y="62230"/>
            <a:ext cx="2880995" cy="609600"/>
          </a:xfrm>
          <a:custGeom>
            <a:avLst/>
            <a:gdLst>
              <a:gd name="connsiteX0" fmla="*/ 3381883 w 3551625"/>
              <a:gd name="connsiteY0" fmla="*/ 0 h 409535"/>
              <a:gd name="connsiteX1" fmla="*/ 3464893 w 3551625"/>
              <a:gd name="connsiteY1" fmla="*/ 30993 h 409535"/>
              <a:gd name="connsiteX2" fmla="*/ 3513577 w 3551625"/>
              <a:gd name="connsiteY2" fmla="*/ 59342 h 409535"/>
              <a:gd name="connsiteX3" fmla="*/ 3551625 w 3551625"/>
              <a:gd name="connsiteY3" fmla="*/ 92353 h 409535"/>
              <a:gd name="connsiteX4" fmla="*/ 3551625 w 3551625"/>
              <a:gd name="connsiteY4" fmla="*/ 409535 h 409535"/>
              <a:gd name="connsiteX5" fmla="*/ 3068555 w 3551625"/>
              <a:gd name="connsiteY5" fmla="*/ 409535 h 409535"/>
              <a:gd name="connsiteX6" fmla="*/ 3092487 w 3551625"/>
              <a:gd name="connsiteY6" fmla="*/ 341518 h 409535"/>
              <a:gd name="connsiteX7" fmla="*/ 3208213 w 3551625"/>
              <a:gd name="connsiteY7" fmla="*/ 95760 h 409535"/>
              <a:gd name="connsiteX8" fmla="*/ 3298873 w 3551625"/>
              <a:gd name="connsiteY8" fmla="*/ 30993 h 409535"/>
              <a:gd name="connsiteX9" fmla="*/ 2215150 w 3551625"/>
              <a:gd name="connsiteY9" fmla="*/ 0 h 409535"/>
              <a:gd name="connsiteX10" fmla="*/ 2803693 w 3551625"/>
              <a:gd name="connsiteY10" fmla="*/ 0 h 409535"/>
              <a:gd name="connsiteX11" fmla="*/ 2803692 w 3551625"/>
              <a:gd name="connsiteY11" fmla="*/ 1 h 409535"/>
              <a:gd name="connsiteX12" fmla="*/ 2772343 w 3551625"/>
              <a:gd name="connsiteY12" fmla="*/ 1 h 409535"/>
              <a:gd name="connsiteX13" fmla="*/ 2215150 w 3551625"/>
              <a:gd name="connsiteY13" fmla="*/ 1 h 409535"/>
              <a:gd name="connsiteX14" fmla="*/ 728473 w 3551625"/>
              <a:gd name="connsiteY14" fmla="*/ 0 h 409535"/>
              <a:gd name="connsiteX15" fmla="*/ 2156393 w 3551625"/>
              <a:gd name="connsiteY15" fmla="*/ 0 h 409535"/>
              <a:gd name="connsiteX16" fmla="*/ 2156393 w 3551625"/>
              <a:gd name="connsiteY16" fmla="*/ 1 h 409535"/>
              <a:gd name="connsiteX17" fmla="*/ 759823 w 3551625"/>
              <a:gd name="connsiteY17" fmla="*/ 1 h 409535"/>
              <a:gd name="connsiteX18" fmla="*/ 728474 w 3551625"/>
              <a:gd name="connsiteY18" fmla="*/ 1 h 409535"/>
              <a:gd name="connsiteX19" fmla="*/ 150282 w 3551625"/>
              <a:gd name="connsiteY19" fmla="*/ 0 h 409535"/>
              <a:gd name="connsiteX20" fmla="*/ 233293 w 3551625"/>
              <a:gd name="connsiteY20" fmla="*/ 30993 h 409535"/>
              <a:gd name="connsiteX21" fmla="*/ 323952 w 3551625"/>
              <a:gd name="connsiteY21" fmla="*/ 95760 h 409535"/>
              <a:gd name="connsiteX22" fmla="*/ 439679 w 3551625"/>
              <a:gd name="connsiteY22" fmla="*/ 341518 h 409535"/>
              <a:gd name="connsiteX23" fmla="*/ 463611 w 3551625"/>
              <a:gd name="connsiteY23" fmla="*/ 409535 h 409535"/>
              <a:gd name="connsiteX24" fmla="*/ 0 w 3551625"/>
              <a:gd name="connsiteY24" fmla="*/ 409535 h 409535"/>
              <a:gd name="connsiteX25" fmla="*/ 0 w 3551625"/>
              <a:gd name="connsiteY25" fmla="*/ 75469 h 409535"/>
              <a:gd name="connsiteX26" fmla="*/ 18588 w 3551625"/>
              <a:gd name="connsiteY26" fmla="*/ 59342 h 409535"/>
              <a:gd name="connsiteX27" fmla="*/ 67272 w 3551625"/>
              <a:gd name="connsiteY27" fmla="*/ 30993 h 4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1625" h="409535">
                <a:moveTo>
                  <a:pt x="3381883" y="0"/>
                </a:moveTo>
                <a:lnTo>
                  <a:pt x="3464893" y="30993"/>
                </a:lnTo>
                <a:cubicBezTo>
                  <a:pt x="3481917" y="39294"/>
                  <a:pt x="3498306" y="48646"/>
                  <a:pt x="3513577" y="59342"/>
                </a:cubicBezTo>
                <a:lnTo>
                  <a:pt x="3551625" y="92353"/>
                </a:lnTo>
                <a:lnTo>
                  <a:pt x="3551625" y="409535"/>
                </a:lnTo>
                <a:lnTo>
                  <a:pt x="3068555" y="409535"/>
                </a:lnTo>
                <a:lnTo>
                  <a:pt x="3092487" y="341518"/>
                </a:lnTo>
                <a:cubicBezTo>
                  <a:pt x="3126881" y="243888"/>
                  <a:pt x="3164280" y="143640"/>
                  <a:pt x="3208213" y="95760"/>
                </a:cubicBezTo>
                <a:cubicBezTo>
                  <a:pt x="3233318" y="68400"/>
                  <a:pt x="3264825" y="47595"/>
                  <a:pt x="3298873" y="30993"/>
                </a:cubicBezTo>
                <a:close/>
                <a:moveTo>
                  <a:pt x="2215150" y="0"/>
                </a:moveTo>
                <a:lnTo>
                  <a:pt x="2803693" y="0"/>
                </a:lnTo>
                <a:lnTo>
                  <a:pt x="2803692" y="1"/>
                </a:lnTo>
                <a:lnTo>
                  <a:pt x="2772343" y="1"/>
                </a:lnTo>
                <a:lnTo>
                  <a:pt x="2215150" y="1"/>
                </a:lnTo>
                <a:close/>
                <a:moveTo>
                  <a:pt x="728473" y="0"/>
                </a:moveTo>
                <a:lnTo>
                  <a:pt x="2156393" y="0"/>
                </a:lnTo>
                <a:lnTo>
                  <a:pt x="2156393" y="1"/>
                </a:lnTo>
                <a:lnTo>
                  <a:pt x="759823" y="1"/>
                </a:lnTo>
                <a:lnTo>
                  <a:pt x="728474" y="1"/>
                </a:lnTo>
                <a:close/>
                <a:moveTo>
                  <a:pt x="150282" y="0"/>
                </a:moveTo>
                <a:lnTo>
                  <a:pt x="233293" y="30993"/>
                </a:lnTo>
                <a:cubicBezTo>
                  <a:pt x="267341" y="47595"/>
                  <a:pt x="298847" y="68400"/>
                  <a:pt x="323952" y="95760"/>
                </a:cubicBezTo>
                <a:cubicBezTo>
                  <a:pt x="367886" y="143640"/>
                  <a:pt x="405283" y="243888"/>
                  <a:pt x="439679" y="341518"/>
                </a:cubicBezTo>
                <a:lnTo>
                  <a:pt x="463611" y="409535"/>
                </a:lnTo>
                <a:lnTo>
                  <a:pt x="0" y="409535"/>
                </a:lnTo>
                <a:lnTo>
                  <a:pt x="0" y="75469"/>
                </a:lnTo>
                <a:lnTo>
                  <a:pt x="18588" y="59342"/>
                </a:lnTo>
                <a:cubicBezTo>
                  <a:pt x="33859" y="48646"/>
                  <a:pt x="50248" y="39294"/>
                  <a:pt x="67272" y="30993"/>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14" name="矩形 13"/>
          <p:cNvSpPr/>
          <p:nvPr userDrawn="1"/>
        </p:nvSpPr>
        <p:spPr>
          <a:xfrm>
            <a:off x="0" y="193675"/>
            <a:ext cx="12192000" cy="54864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9" name="任意多边形: 形状 18"/>
          <p:cNvSpPr/>
          <p:nvPr userDrawn="1"/>
        </p:nvSpPr>
        <p:spPr>
          <a:xfrm flipV="1">
            <a:off x="265430" y="59055"/>
            <a:ext cx="2668905" cy="683895"/>
          </a:xfrm>
          <a:custGeom>
            <a:avLst/>
            <a:gdLst>
              <a:gd name="connsiteX0" fmla="*/ 515747 w 2937894"/>
              <a:gd name="connsiteY0" fmla="*/ 0 h 548203"/>
              <a:gd name="connsiteX1" fmla="*/ 554600 w 2937894"/>
              <a:gd name="connsiteY1" fmla="*/ 0 h 548203"/>
              <a:gd name="connsiteX2" fmla="*/ 2383294 w 2937894"/>
              <a:gd name="connsiteY2" fmla="*/ 0 h 548203"/>
              <a:gd name="connsiteX3" fmla="*/ 2422147 w 2937894"/>
              <a:gd name="connsiteY3" fmla="*/ 0 h 548203"/>
              <a:gd name="connsiteX4" fmla="*/ 2564284 w 2937894"/>
              <a:gd name="connsiteY4" fmla="*/ 58874 h 548203"/>
              <a:gd name="connsiteX5" fmla="*/ 2585156 w 2937894"/>
              <a:gd name="connsiteY5" fmla="*/ 89831 h 548203"/>
              <a:gd name="connsiteX6" fmla="*/ 2585682 w 2937894"/>
              <a:gd name="connsiteY6" fmla="*/ 90112 h 548203"/>
              <a:gd name="connsiteX7" fmla="*/ 2779878 w 2937894"/>
              <a:gd name="connsiteY7" fmla="*/ 471455 h 548203"/>
              <a:gd name="connsiteX8" fmla="*/ 2862366 w 2937894"/>
              <a:gd name="connsiteY8" fmla="*/ 523363 h 548203"/>
              <a:gd name="connsiteX9" fmla="*/ 2937894 w 2937894"/>
              <a:gd name="connsiteY9" fmla="*/ 548203 h 548203"/>
              <a:gd name="connsiteX10" fmla="*/ 2411819 w 2937894"/>
              <a:gd name="connsiteY10" fmla="*/ 548203 h 548203"/>
              <a:gd name="connsiteX11" fmla="*/ 2411818 w 2937894"/>
              <a:gd name="connsiteY11" fmla="*/ 548202 h 548203"/>
              <a:gd name="connsiteX12" fmla="*/ 2383294 w 2937894"/>
              <a:gd name="connsiteY12" fmla="*/ 548202 h 548203"/>
              <a:gd name="connsiteX13" fmla="*/ 554600 w 2937894"/>
              <a:gd name="connsiteY13" fmla="*/ 548202 h 548203"/>
              <a:gd name="connsiteX14" fmla="*/ 526077 w 2937894"/>
              <a:gd name="connsiteY14" fmla="*/ 548202 h 548203"/>
              <a:gd name="connsiteX15" fmla="*/ 526076 w 2937894"/>
              <a:gd name="connsiteY15" fmla="*/ 548203 h 548203"/>
              <a:gd name="connsiteX16" fmla="*/ 0 w 2937894"/>
              <a:gd name="connsiteY16" fmla="*/ 548203 h 548203"/>
              <a:gd name="connsiteX17" fmla="*/ 75528 w 2937894"/>
              <a:gd name="connsiteY17" fmla="*/ 523363 h 548203"/>
              <a:gd name="connsiteX18" fmla="*/ 158016 w 2937894"/>
              <a:gd name="connsiteY18" fmla="*/ 471455 h 548203"/>
              <a:gd name="connsiteX19" fmla="*/ 352212 w 2937894"/>
              <a:gd name="connsiteY19" fmla="*/ 90112 h 548203"/>
              <a:gd name="connsiteX20" fmla="*/ 352738 w 2937894"/>
              <a:gd name="connsiteY20" fmla="*/ 89831 h 548203"/>
              <a:gd name="connsiteX21" fmla="*/ 373611 w 2937894"/>
              <a:gd name="connsiteY21" fmla="*/ 58874 h 548203"/>
              <a:gd name="connsiteX22" fmla="*/ 515747 w 2937894"/>
              <a:gd name="connsiteY22" fmla="*/ 0 h 5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7894" h="548203">
                <a:moveTo>
                  <a:pt x="515747" y="0"/>
                </a:moveTo>
                <a:lnTo>
                  <a:pt x="554600" y="0"/>
                </a:lnTo>
                <a:lnTo>
                  <a:pt x="2383294" y="0"/>
                </a:lnTo>
                <a:lnTo>
                  <a:pt x="2422147" y="0"/>
                </a:lnTo>
                <a:cubicBezTo>
                  <a:pt x="2477655" y="0"/>
                  <a:pt x="2527908" y="22499"/>
                  <a:pt x="2564284" y="58874"/>
                </a:cubicBezTo>
                <a:lnTo>
                  <a:pt x="2585156" y="89831"/>
                </a:lnTo>
                <a:lnTo>
                  <a:pt x="2585682" y="90112"/>
                </a:lnTo>
                <a:cubicBezTo>
                  <a:pt x="2643768" y="150072"/>
                  <a:pt x="2699931" y="394707"/>
                  <a:pt x="2779878" y="471455"/>
                </a:cubicBezTo>
                <a:cubicBezTo>
                  <a:pt x="2802720" y="493383"/>
                  <a:pt x="2831386" y="510057"/>
                  <a:pt x="2862366" y="523363"/>
                </a:cubicBezTo>
                <a:lnTo>
                  <a:pt x="2937894" y="548203"/>
                </a:lnTo>
                <a:lnTo>
                  <a:pt x="2411819" y="548203"/>
                </a:lnTo>
                <a:lnTo>
                  <a:pt x="2411818" y="548202"/>
                </a:lnTo>
                <a:lnTo>
                  <a:pt x="2383294" y="548202"/>
                </a:lnTo>
                <a:lnTo>
                  <a:pt x="554600" y="548202"/>
                </a:lnTo>
                <a:lnTo>
                  <a:pt x="526077" y="548202"/>
                </a:lnTo>
                <a:lnTo>
                  <a:pt x="526076" y="548203"/>
                </a:lnTo>
                <a:lnTo>
                  <a:pt x="0" y="548203"/>
                </a:lnTo>
                <a:lnTo>
                  <a:pt x="75528" y="523363"/>
                </a:lnTo>
                <a:cubicBezTo>
                  <a:pt x="106508" y="510057"/>
                  <a:pt x="135174" y="493383"/>
                  <a:pt x="158016" y="471455"/>
                </a:cubicBezTo>
                <a:cubicBezTo>
                  <a:pt x="237963" y="394707"/>
                  <a:pt x="294126" y="150072"/>
                  <a:pt x="352212" y="90112"/>
                </a:cubicBezTo>
                <a:lnTo>
                  <a:pt x="352738" y="89831"/>
                </a:lnTo>
                <a:lnTo>
                  <a:pt x="373611" y="58874"/>
                </a:lnTo>
                <a:cubicBezTo>
                  <a:pt x="409986" y="22499"/>
                  <a:pt x="460239" y="0"/>
                  <a:pt x="515747" y="0"/>
                </a:cubicBezTo>
                <a:close/>
              </a:path>
            </a:pathLst>
          </a:custGeom>
          <a:solidFill>
            <a:srgbClr val="3C536F"/>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42" name="文本占位符 5"/>
          <p:cNvSpPr>
            <a:spLocks noGrp="1"/>
          </p:cNvSpPr>
          <p:nvPr/>
        </p:nvSpPr>
        <p:spPr>
          <a:xfrm>
            <a:off x="413702" y="285432"/>
            <a:ext cx="2364740" cy="365125"/>
          </a:xfrm>
          <a:prstGeom prst="rect">
            <a:avLst/>
          </a:prstGeom>
        </p:spPr>
        <p:txBody>
          <a:bodyPr vert="horz" lIns="91440" tIns="45720" rIns="91440" bIns="45720" rtlCol="0"/>
          <a:lstStyle>
            <a:lvl1pPr marL="0" indent="0" algn="ctr">
              <a:lnSpc>
                <a:spcPct val="100000"/>
              </a:lnSpc>
              <a:spcBef>
                <a:spcPts val="0"/>
              </a:spcBef>
              <a:buNone/>
              <a:defRPr lang="zh-CN" altLang="en-US" sz="2000" b="1" kern="1200" smtClean="0">
                <a:solidFill>
                  <a:schemeClr val="bg1"/>
                </a:solidFill>
                <a:latin typeface="Microsoft YaHei" panose="020B0503020204020204" pitchFamily="34" charset="-122"/>
                <a:ea typeface="Microsoft YaHei" panose="020B0503020204020204" pitchFamily="34" charset="-122"/>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sz="1600" dirty="0">
                <a:latin typeface="Times New Roman" panose="02020603050405020304" pitchFamily="18" charset="0"/>
                <a:cs typeface="Times New Roman" panose="02020603050405020304" pitchFamily="18" charset="0"/>
              </a:rPr>
              <a:t>DISCLAIMER</a:t>
            </a:r>
          </a:p>
        </p:txBody>
      </p:sp>
      <p:grpSp>
        <p:nvGrpSpPr>
          <p:cNvPr id="43" name="组合 42"/>
          <p:cNvGrpSpPr/>
          <p:nvPr userDrawn="1"/>
        </p:nvGrpSpPr>
        <p:grpSpPr>
          <a:xfrm>
            <a:off x="100013" y="302166"/>
            <a:ext cx="11991975" cy="314325"/>
            <a:chOff x="95250" y="302166"/>
            <a:chExt cx="11991975" cy="314325"/>
          </a:xfrm>
        </p:grpSpPr>
        <p:sp>
          <p:nvSpPr>
            <p:cNvPr id="44" name="任意多边形: 形状 43"/>
            <p:cNvSpPr/>
            <p:nvPr/>
          </p:nvSpPr>
          <p:spPr>
            <a:xfrm>
              <a:off x="95250"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5" name="任意多边形: 形状 44"/>
            <p:cNvSpPr/>
            <p:nvPr/>
          </p:nvSpPr>
          <p:spPr>
            <a:xfrm>
              <a:off x="12087225"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pic>
        <p:nvPicPr>
          <p:cNvPr id="9" name="图片 8" descr="徽标, 公司名称&#10;&#10;AI 生成的内容可能不正确。"/>
          <p:cNvPicPr>
            <a:picLocks noChangeAspect="1"/>
          </p:cNvPicPr>
          <p:nvPr/>
        </p:nvPicPr>
        <p:blipFill>
          <a:blip r:embed="rId4"/>
          <a:srcRect t="21687" b="23017"/>
          <a:stretch>
            <a:fillRect/>
          </a:stretch>
        </p:blipFill>
        <p:spPr>
          <a:xfrm>
            <a:off x="10880725" y="268605"/>
            <a:ext cx="1017905" cy="422275"/>
          </a:xfrm>
          <a:prstGeom prst="rect">
            <a:avLst/>
          </a:prstGeom>
        </p:spPr>
      </p:pic>
      <p:sp>
        <p:nvSpPr>
          <p:cNvPr id="3" name="Rectangle 2"/>
          <p:cNvSpPr/>
          <p:nvPr/>
        </p:nvSpPr>
        <p:spPr>
          <a:xfrm>
            <a:off x="572135" y="1149985"/>
            <a:ext cx="11107420" cy="5078313"/>
          </a:xfrm>
          <a:prstGeom prst="rect">
            <a:avLst/>
          </a:prstGeom>
        </p:spPr>
        <p:txBody>
          <a:bodyPr wrap="square">
            <a:spAutoFit/>
          </a:bodyPr>
          <a:lstStyle/>
          <a:p>
            <a:pPr algn="just">
              <a:buClr>
                <a:srgbClr val="000000"/>
              </a:buClr>
              <a:defRPr/>
            </a:pPr>
            <a:r>
              <a:rPr kumimoji="0" lang="en-US" altLang="zh-CN"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This presentation contains “forward-looking statements” within the meaning of the Private Securities Litigation Reform Act and other securities laws. All statements contained in this presentation other than statements of historical fact, including statements regarding our future results of operations and financial position, our business strategy and plans, and our objectives for future operations, are forward-looking statements. The words “believe,” “may,” “will,” “estimate,” “continue,” “anticipate,” “intend,” “expect,” and similar expressions and the negatives of those terms are intended to identify forward-looking statements. We have based these forward-looking statements largely on our management’s current expectations and projections about future events and trends that we believe may affect our financial condition, results of operations, business strategy, short-term and long-term business operations and objectives, and financial needs. These forward-looking statements are subject to a number of risks, uncertainties and assumptions, and other factors, which could cause our actual results, performance or achievements to differ materially from expected future results, performance or achievements expressed or implied in those forward-looking statements. Examples of these forward-looking statements and the related risks, uncertainties and other factors include, but are not limited to, the success and timing of our commercialization activities, including our ability to grow our business; our ability to successfully compete with competitors; our ability to expand our business to new business lines and segments, our ability to execute our acquisition-driven growth strategy; the scalability of our technology infrastructure; future demand for last-mile delivery services; and our dependence on FedEx. Moreover, we operate in a competitive and rapidly changing environment. New risks emerge from time to time. It is not possible for our management to predict all risks, nor can we assess the impact of all factors on our business or the extent to which any factor, or combination of factors, may cause actual results to differ materially from those contained in any forward-looking statements we may make. In light of these risks, uncertainties and assumptions, the future events and trends discussed in this presentation may not occur and actual results could differ materially and adversely from those anticipated or implied in the forward-looking statements.</a:t>
            </a:r>
          </a:p>
          <a:p>
            <a:pPr algn="just">
              <a:buClr>
                <a:srgbClr val="000000"/>
              </a:buClr>
              <a:defRPr/>
            </a:pPr>
            <a:endParaRPr kumimoji="0" lang="en-US" altLang="zh-CN"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algn="just">
              <a:buClr>
                <a:srgbClr val="000000"/>
              </a:buClr>
              <a:defRPr/>
            </a:pPr>
            <a:r>
              <a:rPr kumimoji="0" lang="en-US" altLang="zh-CN"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Forward-looking statements are provided to allow potential investors the opportunity to understand management’s beliefs and opinions in respect of the future so that they may use such beliefs and opinions as one factor in evaluating an investment. These statements are not guarantees of future performance and undue reliance should not be placed on them. Any forward-looking statement in this presentation, in any related presentation supplement and in any related free writing presentation reflects our current view with respect to future events and is subject to these and other risks, uncertainties and assumptions relating to our business, results of operations, industry and future growth. You should read this presentation with the understanding that our actual future results may be materially different from any future results expressed or implied by these forward-looking statements. Except as required by law, we assume no obligation to update or revise these forward-looking statements for any reason, even if new information becomes available in the future. </a:t>
            </a:r>
          </a:p>
          <a:p>
            <a:pPr algn="just">
              <a:buClr>
                <a:srgbClr val="000000"/>
              </a:buClr>
              <a:defRPr/>
            </a:pPr>
            <a:endParaRPr kumimoji="0" lang="en-US" altLang="zh-CN"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algn="just">
              <a:buClr>
                <a:srgbClr val="000000"/>
              </a:buClr>
              <a:defRPr/>
            </a:pPr>
            <a:r>
              <a:rPr kumimoji="0" lang="en-US" altLang="zh-CN"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This presentation provides basic information about our company and the offering. Because it is only a summary, this presentation does not cover all the information that should be considered before investing. You should read carefully the factors described in the “Risk Factors” section of our Registration Statement to better understand the risks and uncertainties in our business and any forward-looking statements.</a:t>
            </a:r>
          </a:p>
        </p:txBody>
      </p:sp>
      <p:pic>
        <p:nvPicPr>
          <p:cNvPr id="4" name="图片 3" descr="67989-90-"/>
          <p:cNvPicPr>
            <a:picLocks noChangeAspect="1"/>
          </p:cNvPicPr>
          <p:nvPr/>
        </p:nvPicPr>
        <p:blipFill>
          <a:blip r:embed="rId5"/>
          <a:srcRect t="76694"/>
          <a:stretch>
            <a:fillRect/>
          </a:stretch>
        </p:blipFill>
        <p:spPr>
          <a:xfrm>
            <a:off x="-6350" y="5261610"/>
            <a:ext cx="12179935" cy="1596390"/>
          </a:xfrm>
          <a:prstGeom prst="rect">
            <a:avLst/>
          </a:prstGeom>
        </p:spPr>
      </p:pic>
      <p:sp>
        <p:nvSpPr>
          <p:cNvPr id="5" name="Google Shape;104;p19"/>
          <p:cNvSpPr txBox="1">
            <a:spLocks noGrp="1"/>
          </p:cNvSpPr>
          <p:nvPr/>
        </p:nvSpPr>
        <p:spPr>
          <a:xfrm>
            <a:off x="11762740" y="6486525"/>
            <a:ext cx="427355" cy="210820"/>
          </a:xfrm>
          <a:prstGeom prst="rect">
            <a:avLst/>
          </a:prstGeom>
          <a:solidFill>
            <a:srgbClr val="002060"/>
          </a:solid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1pPr>
            <a:lvl2pPr marL="0" marR="0" lvl="1"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2pPr>
            <a:lvl3pPr marL="0" marR="0" lvl="2"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3pPr>
            <a:lvl4pPr marL="0" marR="0" lvl="3"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4pPr>
            <a:lvl5pPr marL="0" marR="0" lvl="4"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5pPr>
            <a:lvl6pPr marL="0" marR="0" lvl="5"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6pPr>
            <a:lvl7pPr marL="0" marR="0" lvl="6"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7pPr>
            <a:lvl8pPr marL="0" marR="0" lvl="7"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8pPr>
            <a:lvl9pPr marL="0" marR="0" lvl="8"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9pPr>
          </a:lstStyle>
          <a:p>
            <a:pPr marL="0" marR="0" lvl="0" indent="0" algn="ctr" defTabSz="914400" rtl="0" eaLnBrk="1" fontAlgn="auto" latinLnBrk="0" hangingPunct="1">
              <a:lnSpc>
                <a:spcPct val="100000"/>
              </a:lnSpc>
              <a:spcBef>
                <a:spcPts val="0"/>
              </a:spcBef>
              <a:spcAft>
                <a:spcPts val="0"/>
              </a:spcAft>
              <a:buClr>
                <a:srgbClr val="5E5E5E"/>
              </a:buClr>
              <a:buSzPts val="2000"/>
              <a:buFont typeface="Avenir"/>
              <a:buNone/>
              <a:defRPr/>
            </a:pPr>
            <a:fld id="{00000000-1234-1234-1234-123412341234}" type="slidenum">
              <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3</a:t>
            </a:fld>
            <a:endPar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sp>
        <p:nvSpPr>
          <p:cNvPr id="164" name="Rectangle 6"/>
          <p:cNvSpPr>
            <a:spLocks noChangeArrowheads="1"/>
          </p:cNvSpPr>
          <p:nvPr/>
        </p:nvSpPr>
        <p:spPr bwMode="auto">
          <a:xfrm>
            <a:off x="572135" y="6104403"/>
            <a:ext cx="11166475" cy="26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ct val="100000"/>
              </a:lnSpc>
              <a:spcBef>
                <a:spcPct val="0"/>
              </a:spcBef>
              <a:buFont typeface="Arial" panose="020B0604020202020204" pitchFamily="34" charset="0"/>
              <a:buNone/>
            </a:pPr>
            <a:r>
              <a:rPr lang="en-US" altLang="zh-CN" sz="1100" i="1" dirty="0">
                <a:latin typeface="Times New Roman" panose="02020603050405020304" pitchFamily="18" charset="0"/>
                <a:ea typeface="SimSun" panose="02010600030101010101" pitchFamily="2" charset="-122"/>
                <a:cs typeface="Times New Roman" panose="02020603050405020304" pitchFamily="18" charset="0"/>
              </a:rPr>
              <a:t>See offering documents for further risks and disclosures. There is no guarantee that any specific outcome will be achieved. Investments may be speculative and illiquid and there is a risk of loss. </a:t>
            </a:r>
          </a:p>
        </p:txBody>
      </p:sp>
    </p:spTree>
  </p:cSld>
  <p:clrMapOvr>
    <a:masterClrMapping/>
  </p:clrMapOvr>
  <p:transition spd="slow"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建筑与房屋的城市空拍图&#10;&#10;描述已自动生成"/>
          <p:cNvPicPr>
            <a:picLocks noChangeAspect="1"/>
          </p:cNvPicPr>
          <p:nvPr userDrawn="1"/>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rcRect t="7758" b="7758"/>
          <a:stretch>
            <a:fillRect/>
          </a:stretch>
        </p:blipFill>
        <p:spPr>
          <a:xfrm>
            <a:off x="0" y="0"/>
            <a:ext cx="12174855" cy="6858635"/>
          </a:xfrm>
          <a:prstGeom prst="rect">
            <a:avLst/>
          </a:prstGeom>
        </p:spPr>
      </p:pic>
      <p:sp>
        <p:nvSpPr>
          <p:cNvPr id="8" name="矩形 7"/>
          <p:cNvSpPr/>
          <p:nvPr userDrawn="1"/>
        </p:nvSpPr>
        <p:spPr>
          <a:xfrm>
            <a:off x="-17145" y="193675"/>
            <a:ext cx="12209145" cy="6858635"/>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6" name="任意多边形: 形状 45"/>
          <p:cNvSpPr/>
          <p:nvPr userDrawn="1"/>
        </p:nvSpPr>
        <p:spPr>
          <a:xfrm>
            <a:off x="0" y="781050"/>
            <a:ext cx="12192000" cy="0"/>
          </a:xfrm>
          <a:custGeom>
            <a:avLst/>
            <a:gdLst>
              <a:gd name="connsiteX0" fmla="*/ 0 w 12192000"/>
              <a:gd name="connsiteY0" fmla="*/ 0 h 0"/>
              <a:gd name="connsiteX1" fmla="*/ 12192000 w 12192000"/>
              <a:gd name="connsiteY1" fmla="*/ 0 h 0"/>
            </a:gdLst>
            <a:ahLst/>
            <a:cxnLst>
              <a:cxn ang="0">
                <a:pos x="connsiteX0" y="connsiteY0"/>
              </a:cxn>
              <a:cxn ang="0">
                <a:pos x="connsiteX1" y="connsiteY1"/>
              </a:cxn>
            </a:cxnLst>
            <a:rect l="l" t="t" r="r" b="b"/>
            <a:pathLst>
              <a:path w="12192000">
                <a:moveTo>
                  <a:pt x="0" y="0"/>
                </a:moveTo>
                <a:lnTo>
                  <a:pt x="12192000" y="0"/>
                </a:lnTo>
              </a:path>
            </a:pathLst>
          </a:custGeom>
          <a:noFill/>
          <a:ln w="19050" cap="rnd">
            <a:solidFill>
              <a:srgbClr val="3C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1" name="任意多边形: 形状 40"/>
          <p:cNvSpPr/>
          <p:nvPr userDrawn="1"/>
        </p:nvSpPr>
        <p:spPr>
          <a:xfrm>
            <a:off x="133350" y="62230"/>
            <a:ext cx="3880485" cy="549910"/>
          </a:xfrm>
          <a:custGeom>
            <a:avLst/>
            <a:gdLst>
              <a:gd name="connsiteX0" fmla="*/ 3381883 w 3551625"/>
              <a:gd name="connsiteY0" fmla="*/ 0 h 409535"/>
              <a:gd name="connsiteX1" fmla="*/ 3464893 w 3551625"/>
              <a:gd name="connsiteY1" fmla="*/ 30993 h 409535"/>
              <a:gd name="connsiteX2" fmla="*/ 3513577 w 3551625"/>
              <a:gd name="connsiteY2" fmla="*/ 59342 h 409535"/>
              <a:gd name="connsiteX3" fmla="*/ 3551625 w 3551625"/>
              <a:gd name="connsiteY3" fmla="*/ 92353 h 409535"/>
              <a:gd name="connsiteX4" fmla="*/ 3551625 w 3551625"/>
              <a:gd name="connsiteY4" fmla="*/ 409535 h 409535"/>
              <a:gd name="connsiteX5" fmla="*/ 3068555 w 3551625"/>
              <a:gd name="connsiteY5" fmla="*/ 409535 h 409535"/>
              <a:gd name="connsiteX6" fmla="*/ 3092487 w 3551625"/>
              <a:gd name="connsiteY6" fmla="*/ 341518 h 409535"/>
              <a:gd name="connsiteX7" fmla="*/ 3208213 w 3551625"/>
              <a:gd name="connsiteY7" fmla="*/ 95760 h 409535"/>
              <a:gd name="connsiteX8" fmla="*/ 3298873 w 3551625"/>
              <a:gd name="connsiteY8" fmla="*/ 30993 h 409535"/>
              <a:gd name="connsiteX9" fmla="*/ 2215150 w 3551625"/>
              <a:gd name="connsiteY9" fmla="*/ 0 h 409535"/>
              <a:gd name="connsiteX10" fmla="*/ 2803693 w 3551625"/>
              <a:gd name="connsiteY10" fmla="*/ 0 h 409535"/>
              <a:gd name="connsiteX11" fmla="*/ 2803692 w 3551625"/>
              <a:gd name="connsiteY11" fmla="*/ 1 h 409535"/>
              <a:gd name="connsiteX12" fmla="*/ 2772343 w 3551625"/>
              <a:gd name="connsiteY12" fmla="*/ 1 h 409535"/>
              <a:gd name="connsiteX13" fmla="*/ 2215150 w 3551625"/>
              <a:gd name="connsiteY13" fmla="*/ 1 h 409535"/>
              <a:gd name="connsiteX14" fmla="*/ 728473 w 3551625"/>
              <a:gd name="connsiteY14" fmla="*/ 0 h 409535"/>
              <a:gd name="connsiteX15" fmla="*/ 2156393 w 3551625"/>
              <a:gd name="connsiteY15" fmla="*/ 0 h 409535"/>
              <a:gd name="connsiteX16" fmla="*/ 2156393 w 3551625"/>
              <a:gd name="connsiteY16" fmla="*/ 1 h 409535"/>
              <a:gd name="connsiteX17" fmla="*/ 759823 w 3551625"/>
              <a:gd name="connsiteY17" fmla="*/ 1 h 409535"/>
              <a:gd name="connsiteX18" fmla="*/ 728474 w 3551625"/>
              <a:gd name="connsiteY18" fmla="*/ 1 h 409535"/>
              <a:gd name="connsiteX19" fmla="*/ 150282 w 3551625"/>
              <a:gd name="connsiteY19" fmla="*/ 0 h 409535"/>
              <a:gd name="connsiteX20" fmla="*/ 233293 w 3551625"/>
              <a:gd name="connsiteY20" fmla="*/ 30993 h 409535"/>
              <a:gd name="connsiteX21" fmla="*/ 323952 w 3551625"/>
              <a:gd name="connsiteY21" fmla="*/ 95760 h 409535"/>
              <a:gd name="connsiteX22" fmla="*/ 439679 w 3551625"/>
              <a:gd name="connsiteY22" fmla="*/ 341518 h 409535"/>
              <a:gd name="connsiteX23" fmla="*/ 463611 w 3551625"/>
              <a:gd name="connsiteY23" fmla="*/ 409535 h 409535"/>
              <a:gd name="connsiteX24" fmla="*/ 0 w 3551625"/>
              <a:gd name="connsiteY24" fmla="*/ 409535 h 409535"/>
              <a:gd name="connsiteX25" fmla="*/ 0 w 3551625"/>
              <a:gd name="connsiteY25" fmla="*/ 75469 h 409535"/>
              <a:gd name="connsiteX26" fmla="*/ 18588 w 3551625"/>
              <a:gd name="connsiteY26" fmla="*/ 59342 h 409535"/>
              <a:gd name="connsiteX27" fmla="*/ 67272 w 3551625"/>
              <a:gd name="connsiteY27" fmla="*/ 30993 h 4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1625" h="409535">
                <a:moveTo>
                  <a:pt x="3381883" y="0"/>
                </a:moveTo>
                <a:lnTo>
                  <a:pt x="3464893" y="30993"/>
                </a:lnTo>
                <a:cubicBezTo>
                  <a:pt x="3481917" y="39294"/>
                  <a:pt x="3498306" y="48646"/>
                  <a:pt x="3513577" y="59342"/>
                </a:cubicBezTo>
                <a:lnTo>
                  <a:pt x="3551625" y="92353"/>
                </a:lnTo>
                <a:lnTo>
                  <a:pt x="3551625" y="409535"/>
                </a:lnTo>
                <a:lnTo>
                  <a:pt x="3068555" y="409535"/>
                </a:lnTo>
                <a:lnTo>
                  <a:pt x="3092487" y="341518"/>
                </a:lnTo>
                <a:cubicBezTo>
                  <a:pt x="3126881" y="243888"/>
                  <a:pt x="3164280" y="143640"/>
                  <a:pt x="3208213" y="95760"/>
                </a:cubicBezTo>
                <a:cubicBezTo>
                  <a:pt x="3233318" y="68400"/>
                  <a:pt x="3264825" y="47595"/>
                  <a:pt x="3298873" y="30993"/>
                </a:cubicBezTo>
                <a:close/>
                <a:moveTo>
                  <a:pt x="2215150" y="0"/>
                </a:moveTo>
                <a:lnTo>
                  <a:pt x="2803693" y="0"/>
                </a:lnTo>
                <a:lnTo>
                  <a:pt x="2803692" y="1"/>
                </a:lnTo>
                <a:lnTo>
                  <a:pt x="2772343" y="1"/>
                </a:lnTo>
                <a:lnTo>
                  <a:pt x="2215150" y="1"/>
                </a:lnTo>
                <a:close/>
                <a:moveTo>
                  <a:pt x="728473" y="0"/>
                </a:moveTo>
                <a:lnTo>
                  <a:pt x="2156393" y="0"/>
                </a:lnTo>
                <a:lnTo>
                  <a:pt x="2156393" y="1"/>
                </a:lnTo>
                <a:lnTo>
                  <a:pt x="759823" y="1"/>
                </a:lnTo>
                <a:lnTo>
                  <a:pt x="728474" y="1"/>
                </a:lnTo>
                <a:close/>
                <a:moveTo>
                  <a:pt x="150282" y="0"/>
                </a:moveTo>
                <a:lnTo>
                  <a:pt x="233293" y="30993"/>
                </a:lnTo>
                <a:cubicBezTo>
                  <a:pt x="267341" y="47595"/>
                  <a:pt x="298847" y="68400"/>
                  <a:pt x="323952" y="95760"/>
                </a:cubicBezTo>
                <a:cubicBezTo>
                  <a:pt x="367886" y="143640"/>
                  <a:pt x="405283" y="243888"/>
                  <a:pt x="439679" y="341518"/>
                </a:cubicBezTo>
                <a:lnTo>
                  <a:pt x="463611" y="409535"/>
                </a:lnTo>
                <a:lnTo>
                  <a:pt x="0" y="409535"/>
                </a:lnTo>
                <a:lnTo>
                  <a:pt x="0" y="75469"/>
                </a:lnTo>
                <a:lnTo>
                  <a:pt x="18588" y="59342"/>
                </a:lnTo>
                <a:cubicBezTo>
                  <a:pt x="33859" y="48646"/>
                  <a:pt x="50248" y="39294"/>
                  <a:pt x="67272" y="30993"/>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14" name="矩形 13"/>
          <p:cNvSpPr/>
          <p:nvPr userDrawn="1"/>
        </p:nvSpPr>
        <p:spPr>
          <a:xfrm>
            <a:off x="0" y="193675"/>
            <a:ext cx="12192000" cy="54864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9" name="任意多边形: 形状 18"/>
          <p:cNvSpPr/>
          <p:nvPr userDrawn="1"/>
        </p:nvSpPr>
        <p:spPr>
          <a:xfrm flipV="1">
            <a:off x="265430" y="59055"/>
            <a:ext cx="3604260" cy="683895"/>
          </a:xfrm>
          <a:custGeom>
            <a:avLst/>
            <a:gdLst>
              <a:gd name="connsiteX0" fmla="*/ 515747 w 2937894"/>
              <a:gd name="connsiteY0" fmla="*/ 0 h 548203"/>
              <a:gd name="connsiteX1" fmla="*/ 554600 w 2937894"/>
              <a:gd name="connsiteY1" fmla="*/ 0 h 548203"/>
              <a:gd name="connsiteX2" fmla="*/ 2383294 w 2937894"/>
              <a:gd name="connsiteY2" fmla="*/ 0 h 548203"/>
              <a:gd name="connsiteX3" fmla="*/ 2422147 w 2937894"/>
              <a:gd name="connsiteY3" fmla="*/ 0 h 548203"/>
              <a:gd name="connsiteX4" fmla="*/ 2564284 w 2937894"/>
              <a:gd name="connsiteY4" fmla="*/ 58874 h 548203"/>
              <a:gd name="connsiteX5" fmla="*/ 2585156 w 2937894"/>
              <a:gd name="connsiteY5" fmla="*/ 89831 h 548203"/>
              <a:gd name="connsiteX6" fmla="*/ 2585682 w 2937894"/>
              <a:gd name="connsiteY6" fmla="*/ 90112 h 548203"/>
              <a:gd name="connsiteX7" fmla="*/ 2779878 w 2937894"/>
              <a:gd name="connsiteY7" fmla="*/ 471455 h 548203"/>
              <a:gd name="connsiteX8" fmla="*/ 2862366 w 2937894"/>
              <a:gd name="connsiteY8" fmla="*/ 523363 h 548203"/>
              <a:gd name="connsiteX9" fmla="*/ 2937894 w 2937894"/>
              <a:gd name="connsiteY9" fmla="*/ 548203 h 548203"/>
              <a:gd name="connsiteX10" fmla="*/ 2411819 w 2937894"/>
              <a:gd name="connsiteY10" fmla="*/ 548203 h 548203"/>
              <a:gd name="connsiteX11" fmla="*/ 2411818 w 2937894"/>
              <a:gd name="connsiteY11" fmla="*/ 548202 h 548203"/>
              <a:gd name="connsiteX12" fmla="*/ 2383294 w 2937894"/>
              <a:gd name="connsiteY12" fmla="*/ 548202 h 548203"/>
              <a:gd name="connsiteX13" fmla="*/ 554600 w 2937894"/>
              <a:gd name="connsiteY13" fmla="*/ 548202 h 548203"/>
              <a:gd name="connsiteX14" fmla="*/ 526077 w 2937894"/>
              <a:gd name="connsiteY14" fmla="*/ 548202 h 548203"/>
              <a:gd name="connsiteX15" fmla="*/ 526076 w 2937894"/>
              <a:gd name="connsiteY15" fmla="*/ 548203 h 548203"/>
              <a:gd name="connsiteX16" fmla="*/ 0 w 2937894"/>
              <a:gd name="connsiteY16" fmla="*/ 548203 h 548203"/>
              <a:gd name="connsiteX17" fmla="*/ 75528 w 2937894"/>
              <a:gd name="connsiteY17" fmla="*/ 523363 h 548203"/>
              <a:gd name="connsiteX18" fmla="*/ 158016 w 2937894"/>
              <a:gd name="connsiteY18" fmla="*/ 471455 h 548203"/>
              <a:gd name="connsiteX19" fmla="*/ 352212 w 2937894"/>
              <a:gd name="connsiteY19" fmla="*/ 90112 h 548203"/>
              <a:gd name="connsiteX20" fmla="*/ 352738 w 2937894"/>
              <a:gd name="connsiteY20" fmla="*/ 89831 h 548203"/>
              <a:gd name="connsiteX21" fmla="*/ 373611 w 2937894"/>
              <a:gd name="connsiteY21" fmla="*/ 58874 h 548203"/>
              <a:gd name="connsiteX22" fmla="*/ 515747 w 2937894"/>
              <a:gd name="connsiteY22" fmla="*/ 0 h 5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7894" h="548203">
                <a:moveTo>
                  <a:pt x="515747" y="0"/>
                </a:moveTo>
                <a:lnTo>
                  <a:pt x="554600" y="0"/>
                </a:lnTo>
                <a:lnTo>
                  <a:pt x="2383294" y="0"/>
                </a:lnTo>
                <a:lnTo>
                  <a:pt x="2422147" y="0"/>
                </a:lnTo>
                <a:cubicBezTo>
                  <a:pt x="2477655" y="0"/>
                  <a:pt x="2527908" y="22499"/>
                  <a:pt x="2564284" y="58874"/>
                </a:cubicBezTo>
                <a:lnTo>
                  <a:pt x="2585156" y="89831"/>
                </a:lnTo>
                <a:lnTo>
                  <a:pt x="2585682" y="90112"/>
                </a:lnTo>
                <a:cubicBezTo>
                  <a:pt x="2643768" y="150072"/>
                  <a:pt x="2699931" y="394707"/>
                  <a:pt x="2779878" y="471455"/>
                </a:cubicBezTo>
                <a:cubicBezTo>
                  <a:pt x="2802720" y="493383"/>
                  <a:pt x="2831386" y="510057"/>
                  <a:pt x="2862366" y="523363"/>
                </a:cubicBezTo>
                <a:lnTo>
                  <a:pt x="2937894" y="548203"/>
                </a:lnTo>
                <a:lnTo>
                  <a:pt x="2411819" y="548203"/>
                </a:lnTo>
                <a:lnTo>
                  <a:pt x="2411818" y="548202"/>
                </a:lnTo>
                <a:lnTo>
                  <a:pt x="2383294" y="548202"/>
                </a:lnTo>
                <a:lnTo>
                  <a:pt x="554600" y="548202"/>
                </a:lnTo>
                <a:lnTo>
                  <a:pt x="526077" y="548202"/>
                </a:lnTo>
                <a:lnTo>
                  <a:pt x="526076" y="548203"/>
                </a:lnTo>
                <a:lnTo>
                  <a:pt x="0" y="548203"/>
                </a:lnTo>
                <a:lnTo>
                  <a:pt x="75528" y="523363"/>
                </a:lnTo>
                <a:cubicBezTo>
                  <a:pt x="106508" y="510057"/>
                  <a:pt x="135174" y="493383"/>
                  <a:pt x="158016" y="471455"/>
                </a:cubicBezTo>
                <a:cubicBezTo>
                  <a:pt x="237963" y="394707"/>
                  <a:pt x="294126" y="150072"/>
                  <a:pt x="352212" y="90112"/>
                </a:cubicBezTo>
                <a:lnTo>
                  <a:pt x="352738" y="89831"/>
                </a:lnTo>
                <a:lnTo>
                  <a:pt x="373611" y="58874"/>
                </a:lnTo>
                <a:cubicBezTo>
                  <a:pt x="409986" y="22499"/>
                  <a:pt x="460239" y="0"/>
                  <a:pt x="515747" y="0"/>
                </a:cubicBezTo>
                <a:close/>
              </a:path>
            </a:pathLst>
          </a:custGeom>
          <a:solidFill>
            <a:srgbClr val="3C536F"/>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42" name="文本占位符 5"/>
          <p:cNvSpPr>
            <a:spLocks noGrp="1"/>
          </p:cNvSpPr>
          <p:nvPr/>
        </p:nvSpPr>
        <p:spPr>
          <a:xfrm>
            <a:off x="688865" y="266065"/>
            <a:ext cx="2626995" cy="365125"/>
          </a:xfrm>
          <a:prstGeom prst="rect">
            <a:avLst/>
          </a:prstGeom>
        </p:spPr>
        <p:txBody>
          <a:bodyPr vert="horz" lIns="91440" tIns="45720" rIns="91440" bIns="45720" rtlCol="0"/>
          <a:lstStyle>
            <a:lvl1pPr marL="0" indent="0" algn="ctr">
              <a:lnSpc>
                <a:spcPct val="100000"/>
              </a:lnSpc>
              <a:spcBef>
                <a:spcPts val="0"/>
              </a:spcBef>
              <a:buNone/>
              <a:defRPr lang="zh-CN" altLang="en-US" sz="2000" b="1" kern="1200" smtClean="0">
                <a:solidFill>
                  <a:schemeClr val="bg1"/>
                </a:solidFill>
                <a:latin typeface="Microsoft YaHei" panose="020B0503020204020204" pitchFamily="34" charset="-122"/>
                <a:ea typeface="Microsoft YaHei" panose="020B0503020204020204" pitchFamily="34" charset="-122"/>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sz="1600" dirty="0">
                <a:latin typeface="Times New Roman" panose="02020603050405020304" pitchFamily="18" charset="0"/>
                <a:cs typeface="Times New Roman" panose="02020603050405020304" pitchFamily="18" charset="0"/>
              </a:rPr>
              <a:t>OFFERING SUMMARY</a:t>
            </a:r>
          </a:p>
          <a:p>
            <a:pPr lvl="0"/>
            <a:endParaRPr lang="en-US" altLang="zh-CN" sz="1600" dirty="0">
              <a:latin typeface="Times New Roman" panose="02020603050405020304" pitchFamily="18" charset="0"/>
              <a:cs typeface="Times New Roman" panose="02020603050405020304" pitchFamily="18" charset="0"/>
            </a:endParaRPr>
          </a:p>
        </p:txBody>
      </p:sp>
      <p:grpSp>
        <p:nvGrpSpPr>
          <p:cNvPr id="43" name="组合 42"/>
          <p:cNvGrpSpPr/>
          <p:nvPr userDrawn="1"/>
        </p:nvGrpSpPr>
        <p:grpSpPr>
          <a:xfrm>
            <a:off x="100013" y="302166"/>
            <a:ext cx="11991975" cy="314325"/>
            <a:chOff x="95250" y="302166"/>
            <a:chExt cx="11991975" cy="314325"/>
          </a:xfrm>
        </p:grpSpPr>
        <p:sp>
          <p:nvSpPr>
            <p:cNvPr id="44" name="任意多边形: 形状 43"/>
            <p:cNvSpPr/>
            <p:nvPr/>
          </p:nvSpPr>
          <p:spPr>
            <a:xfrm>
              <a:off x="95250"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5" name="任意多边形: 形状 44"/>
            <p:cNvSpPr/>
            <p:nvPr/>
          </p:nvSpPr>
          <p:spPr>
            <a:xfrm>
              <a:off x="12087225"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pic>
        <p:nvPicPr>
          <p:cNvPr id="9" name="图片 8" descr="徽标, 公司名称&#10;&#10;AI 生成的内容可能不正确。"/>
          <p:cNvPicPr>
            <a:picLocks noChangeAspect="1"/>
          </p:cNvPicPr>
          <p:nvPr/>
        </p:nvPicPr>
        <p:blipFill>
          <a:blip r:embed="rId5"/>
          <a:srcRect t="21687" b="23017"/>
          <a:stretch>
            <a:fillRect/>
          </a:stretch>
        </p:blipFill>
        <p:spPr>
          <a:xfrm>
            <a:off x="10880725" y="268605"/>
            <a:ext cx="1017905" cy="422275"/>
          </a:xfrm>
          <a:prstGeom prst="rect">
            <a:avLst/>
          </a:prstGeom>
        </p:spPr>
      </p:pic>
      <p:sp>
        <p:nvSpPr>
          <p:cNvPr id="104" name="Google Shape;104;p19"/>
          <p:cNvSpPr txBox="1">
            <a:spLocks noGrp="1"/>
          </p:cNvSpPr>
          <p:nvPr/>
        </p:nvSpPr>
        <p:spPr>
          <a:xfrm>
            <a:off x="11762740" y="6486525"/>
            <a:ext cx="427355" cy="210820"/>
          </a:xfrm>
          <a:prstGeom prst="rect">
            <a:avLst/>
          </a:prstGeom>
          <a:solidFill>
            <a:srgbClr val="002060"/>
          </a:solid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1pPr>
            <a:lvl2pPr marL="0" marR="0" lvl="1"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2pPr>
            <a:lvl3pPr marL="0" marR="0" lvl="2"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3pPr>
            <a:lvl4pPr marL="0" marR="0" lvl="3"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4pPr>
            <a:lvl5pPr marL="0" marR="0" lvl="4"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5pPr>
            <a:lvl6pPr marL="0" marR="0" lvl="5"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6pPr>
            <a:lvl7pPr marL="0" marR="0" lvl="6"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7pPr>
            <a:lvl8pPr marL="0" marR="0" lvl="7"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8pPr>
            <a:lvl9pPr marL="0" marR="0" lvl="8"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9pPr>
          </a:lstStyle>
          <a:p>
            <a:pPr marL="0" marR="0" lvl="0" indent="0" algn="ctr" defTabSz="914400" rtl="0" eaLnBrk="1" fontAlgn="auto" latinLnBrk="0" hangingPunct="1">
              <a:lnSpc>
                <a:spcPct val="100000"/>
              </a:lnSpc>
              <a:spcBef>
                <a:spcPts val="0"/>
              </a:spcBef>
              <a:spcAft>
                <a:spcPts val="0"/>
              </a:spcAft>
              <a:buClr>
                <a:srgbClr val="5E5E5E"/>
              </a:buClr>
              <a:buSzPts val="2000"/>
              <a:buFont typeface="Avenir"/>
              <a:buNone/>
              <a:defRPr/>
            </a:pPr>
            <a:fld id="{00000000-1234-1234-1234-123412341234}" type="slidenum">
              <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4</a:t>
            </a:fld>
            <a:endPar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pic>
        <p:nvPicPr>
          <p:cNvPr id="4" name="图片 3" descr="67989-90-"/>
          <p:cNvPicPr>
            <a:picLocks noChangeAspect="1"/>
          </p:cNvPicPr>
          <p:nvPr/>
        </p:nvPicPr>
        <p:blipFill>
          <a:blip r:embed="rId6"/>
          <a:srcRect t="76694"/>
          <a:stretch>
            <a:fillRect/>
          </a:stretch>
        </p:blipFill>
        <p:spPr>
          <a:xfrm>
            <a:off x="-6350" y="5261610"/>
            <a:ext cx="12179935" cy="1596390"/>
          </a:xfrm>
          <a:prstGeom prst="rect">
            <a:avLst/>
          </a:prstGeom>
        </p:spPr>
      </p:pic>
      <p:sp>
        <p:nvSpPr>
          <p:cNvPr id="164" name="Rectangle 6"/>
          <p:cNvSpPr>
            <a:spLocks noChangeArrowheads="1"/>
          </p:cNvSpPr>
          <p:nvPr/>
        </p:nvSpPr>
        <p:spPr bwMode="auto">
          <a:xfrm>
            <a:off x="596265" y="6434455"/>
            <a:ext cx="11166475" cy="26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ct val="100000"/>
              </a:lnSpc>
              <a:spcBef>
                <a:spcPct val="0"/>
              </a:spcBef>
              <a:buFont typeface="Arial" panose="020B0604020202020204" pitchFamily="34" charset="0"/>
              <a:buNone/>
            </a:pPr>
            <a:r>
              <a:rPr lang="en-US" altLang="zh-CN" sz="1100" i="1" dirty="0">
                <a:latin typeface="Times New Roman" panose="02020603050405020304" pitchFamily="18" charset="0"/>
                <a:ea typeface="SimSun" panose="02010600030101010101" pitchFamily="2" charset="-122"/>
                <a:cs typeface="Times New Roman" panose="02020603050405020304" pitchFamily="18" charset="0"/>
              </a:rPr>
              <a:t>See offering documents for further risks and disclosures. There is no guarantee that any specific outcome will be achieved. Investments may be speculative and illiquid and there is a risk of loss. </a:t>
            </a:r>
          </a:p>
        </p:txBody>
      </p:sp>
      <p:graphicFrame>
        <p:nvGraphicFramePr>
          <p:cNvPr id="11" name="表格 10"/>
          <p:cNvGraphicFramePr>
            <a:graphicFrameLocks noGrp="1"/>
          </p:cNvGraphicFramePr>
          <p:nvPr>
            <p:custDataLst>
              <p:tags r:id="rId1"/>
            </p:custDataLst>
            <p:extLst>
              <p:ext uri="{D42A27DB-BD31-4B8C-83A1-F6EECF244321}">
                <p14:modId xmlns:p14="http://schemas.microsoft.com/office/powerpoint/2010/main" val="299278894"/>
              </p:ext>
            </p:extLst>
          </p:nvPr>
        </p:nvGraphicFramePr>
        <p:xfrm>
          <a:off x="265431" y="929640"/>
          <a:ext cx="11367328" cy="5388989"/>
        </p:xfrm>
        <a:graphic>
          <a:graphicData uri="http://schemas.openxmlformats.org/drawingml/2006/table">
            <a:tbl>
              <a:tblPr bandRow="1">
                <a:noFill/>
                <a:tableStyleId>{8E79A591-0712-498F-AD4B-C17D7765DF72}</a:tableStyleId>
              </a:tblPr>
              <a:tblGrid>
                <a:gridCol w="2250407">
                  <a:extLst>
                    <a:ext uri="{9D8B030D-6E8A-4147-A177-3AD203B41FA5}">
                      <a16:colId xmlns:a16="http://schemas.microsoft.com/office/drawing/2014/main" val="20000"/>
                    </a:ext>
                  </a:extLst>
                </a:gridCol>
                <a:gridCol w="9116921">
                  <a:extLst>
                    <a:ext uri="{9D8B030D-6E8A-4147-A177-3AD203B41FA5}">
                      <a16:colId xmlns:a16="http://schemas.microsoft.com/office/drawing/2014/main" val="20001"/>
                    </a:ext>
                  </a:extLst>
                </a:gridCol>
              </a:tblGrid>
              <a:tr h="445389">
                <a:tc>
                  <a:txBody>
                    <a:bodyPr/>
                    <a:lstStyle/>
                    <a:p>
                      <a:pPr marL="0" marR="0" lvl="0" indent="0" algn="l" rtl="0">
                        <a:lnSpc>
                          <a:spcPct val="100000"/>
                        </a:lnSpc>
                        <a:spcBef>
                          <a:spcPts val="0"/>
                        </a:spcBef>
                        <a:spcAft>
                          <a:spcPts val="0"/>
                        </a:spcAft>
                        <a:buClr>
                          <a:schemeClr val="lt1"/>
                        </a:buClr>
                        <a:buSzPts val="2800"/>
                        <a:buFont typeface="Times New Roman" panose="02020603050405020304"/>
                        <a:buNone/>
                      </a:pPr>
                      <a:r>
                        <a:rPr lang="en-US" sz="1400" b="1" u="none" strike="noStrike" cap="none" dirty="0">
                          <a:solidFill>
                            <a:schemeClr val="lt1"/>
                          </a:solidFill>
                          <a:latin typeface="Times New Roman" panose="02020603050405020304"/>
                          <a:ea typeface="Times New Roman" panose="02020603050405020304"/>
                          <a:cs typeface="Times New Roman" panose="02020603050405020304"/>
                          <a:sym typeface="Times New Roman" panose="02020603050405020304"/>
                        </a:rPr>
                        <a:t>ISSUER:</a:t>
                      </a:r>
                    </a:p>
                  </a:txBody>
                  <a:tcPr marL="86700" marR="86700" marT="91450" marB="43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C000"/>
                    </a:solidFill>
                  </a:tcPr>
                </a:tc>
                <a:tc>
                  <a:txBody>
                    <a:bodyPr/>
                    <a:lstStyle/>
                    <a:p>
                      <a:pPr marL="0" marR="0" lvl="0" indent="0" algn="l" rtl="0">
                        <a:lnSpc>
                          <a:spcPct val="100000"/>
                        </a:lnSpc>
                        <a:spcBef>
                          <a:spcPts val="0"/>
                        </a:spcBef>
                        <a:spcAft>
                          <a:spcPts val="0"/>
                        </a:spcAft>
                        <a:buClr>
                          <a:schemeClr val="dk1"/>
                        </a:buClr>
                        <a:buSzPts val="3200"/>
                        <a:buFont typeface="Times New Roman" panose="02020603050405020304"/>
                        <a:buNone/>
                      </a:pPr>
                      <a:r>
                        <a:rPr lang="en-US" sz="140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Elite Express Holding Inc.</a:t>
                      </a:r>
                    </a:p>
                  </a:txBody>
                  <a:tcPr marL="86700" marR="86700" marT="91450" marB="43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0"/>
                  </a:ext>
                </a:extLst>
              </a:tr>
              <a:tr h="538783">
                <a:tc>
                  <a:txBody>
                    <a:bodyPr/>
                    <a:lstStyle/>
                    <a:p>
                      <a:pPr marL="0" marR="0" lvl="0" indent="0" algn="l" rtl="0">
                        <a:lnSpc>
                          <a:spcPct val="100000"/>
                        </a:lnSpc>
                        <a:spcBef>
                          <a:spcPts val="0"/>
                        </a:spcBef>
                        <a:spcAft>
                          <a:spcPts val="0"/>
                        </a:spcAft>
                        <a:buClr>
                          <a:schemeClr val="lt1"/>
                        </a:buClr>
                        <a:buSzPts val="2800"/>
                        <a:buFont typeface="Times New Roman" panose="02020603050405020304"/>
                        <a:buNone/>
                      </a:pPr>
                      <a:r>
                        <a:rPr lang="en-US" sz="1400" b="1" u="none" strike="noStrike" cap="none" dirty="0">
                          <a:solidFill>
                            <a:schemeClr val="lt1"/>
                          </a:solidFill>
                          <a:latin typeface="Times New Roman" panose="02020603050405020304"/>
                          <a:ea typeface="Times New Roman" panose="02020603050405020304"/>
                          <a:cs typeface="Times New Roman" panose="02020603050405020304"/>
                          <a:sym typeface="Times New Roman" panose="02020603050405020304"/>
                        </a:rPr>
                        <a:t>PROPOSED EXCHANGE AND SYMBOL:</a:t>
                      </a:r>
                    </a:p>
                  </a:txBody>
                  <a:tcPr marL="86700" marR="86700" marT="91450" marB="43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C000"/>
                    </a:solidFill>
                  </a:tcPr>
                </a:tc>
                <a:tc>
                  <a:txBody>
                    <a:bodyPr/>
                    <a:lstStyle/>
                    <a:p>
                      <a:pPr marL="0" marR="0" lvl="0" indent="0" algn="l" rtl="0">
                        <a:lnSpc>
                          <a:spcPct val="100000"/>
                        </a:lnSpc>
                        <a:spcBef>
                          <a:spcPts val="0"/>
                        </a:spcBef>
                        <a:spcAft>
                          <a:spcPts val="0"/>
                        </a:spcAft>
                        <a:buClr>
                          <a:schemeClr val="dk1"/>
                        </a:buClr>
                        <a:buSzPts val="3200"/>
                        <a:buFont typeface="Times New Roman" panose="02020603050405020304"/>
                        <a:buNone/>
                      </a:pPr>
                      <a:r>
                        <a:rPr lang="en-US" sz="140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Nasdaq Capital Market: </a:t>
                      </a:r>
                      <a:r>
                        <a:rPr lang="en-US" altLang="zh-CN" sz="140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ETS</a:t>
                      </a:r>
                      <a:endParaRPr lang="en-US" sz="140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86700" marR="86700" marT="43350" marB="43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1"/>
                  </a:ext>
                </a:extLst>
              </a:tr>
              <a:tr h="538783">
                <a:tc>
                  <a:txBody>
                    <a:bodyPr/>
                    <a:lstStyle/>
                    <a:p>
                      <a:pPr marL="0" marR="0" lvl="0" indent="0" algn="l" defTabSz="914400" rtl="0" eaLnBrk="1" fontAlgn="auto" latinLnBrk="0" hangingPunct="1">
                        <a:lnSpc>
                          <a:spcPct val="100000"/>
                        </a:lnSpc>
                        <a:spcBef>
                          <a:spcPts val="0"/>
                        </a:spcBef>
                        <a:spcAft>
                          <a:spcPts val="0"/>
                        </a:spcAft>
                        <a:buClr>
                          <a:schemeClr val="lt1"/>
                        </a:buClr>
                        <a:buSzPts val="2800"/>
                        <a:buFont typeface="Times New Roman" panose="02020603050405020304"/>
                        <a:buNone/>
                        <a:tabLst/>
                        <a:defRPr/>
                      </a:pPr>
                      <a:r>
                        <a:rPr lang="en-US" sz="1400" b="1" u="none" strike="noStrike" cap="none" dirty="0">
                          <a:solidFill>
                            <a:schemeClr val="lt1"/>
                          </a:solidFill>
                          <a:latin typeface="Times New Roman" panose="02020603050405020304"/>
                          <a:ea typeface="Times New Roman" panose="02020603050405020304"/>
                          <a:cs typeface="Times New Roman" panose="02020603050405020304"/>
                          <a:sym typeface="Times New Roman" panose="02020603050405020304"/>
                        </a:rPr>
                        <a:t>EXPECTED</a:t>
                      </a:r>
                      <a:r>
                        <a:rPr lang="zh-CN" altLang="en-US" sz="1400" b="1" u="none" strike="noStrike" cap="none"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1400" b="1" u="none" strike="noStrike" cap="none" dirty="0">
                          <a:solidFill>
                            <a:schemeClr val="lt1"/>
                          </a:solidFill>
                          <a:latin typeface="Times New Roman" panose="02020603050405020304"/>
                          <a:ea typeface="Times New Roman" panose="02020603050405020304"/>
                          <a:cs typeface="Times New Roman" panose="02020603050405020304"/>
                          <a:sym typeface="Times New Roman" panose="02020603050405020304"/>
                        </a:rPr>
                        <a:t>OFFERING SIZE:</a:t>
                      </a:r>
                    </a:p>
                  </a:txBody>
                  <a:tcPr marL="86700" marR="86700" marT="91450" marB="43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3200"/>
                        <a:buFont typeface="Times New Roman" panose="02020603050405020304"/>
                        <a:buNone/>
                        <a:defRPr/>
                      </a:pPr>
                      <a:r>
                        <a:rPr lang="en-US" altLang="zh-CN" sz="140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4,000,000</a:t>
                      </a:r>
                      <a:r>
                        <a:rPr lang="en-US" sz="140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400" u="none" strike="noStrike" cap="none" dirty="0">
                          <a:solidFill>
                            <a:schemeClr val="tx1"/>
                          </a:solidFill>
                          <a:latin typeface="Times New Roman" panose="02020603050405020304"/>
                          <a:ea typeface="Times New Roman" panose="02020603050405020304"/>
                          <a:cs typeface="Times New Roman" panose="02020603050405020304"/>
                          <a:sym typeface="Times New Roman" panose="02020603050405020304"/>
                        </a:rPr>
                        <a:t>sha</a:t>
                      </a:r>
                      <a:r>
                        <a:rPr lang="en-US" sz="140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res of Class A </a:t>
                      </a:r>
                      <a:r>
                        <a:rPr lang="en-US" altLang="zh-CN" sz="140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c</a:t>
                      </a:r>
                      <a:r>
                        <a:rPr lang="en-US" sz="140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ommon </a:t>
                      </a:r>
                      <a:r>
                        <a:rPr lang="en-US" altLang="zh-CN" sz="140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a:t>
                      </a:r>
                      <a:r>
                        <a:rPr lang="en-US" sz="140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tock (excluding 15% over-allotment option)</a:t>
                      </a:r>
                      <a:endParaRPr lang="en-US" sz="1400" u="none" strike="noStrike" cap="none" dirty="0">
                        <a:solidFill>
                          <a:schemeClr val="dk1"/>
                        </a:solidFill>
                        <a:highlight>
                          <a:srgbClr val="FFFF00"/>
                        </a:highlight>
                        <a:latin typeface="Times New Roman" panose="02020603050405020304"/>
                        <a:ea typeface="Times New Roman" panose="02020603050405020304"/>
                        <a:cs typeface="Times New Roman" panose="02020603050405020304"/>
                        <a:sym typeface="Times New Roman" panose="02020603050405020304"/>
                      </a:endParaRPr>
                    </a:p>
                  </a:txBody>
                  <a:tcPr marL="86700" marR="86700" marT="43350" marB="43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2"/>
                  </a:ext>
                </a:extLst>
              </a:tr>
              <a:tr h="538783">
                <a:tc>
                  <a:txBody>
                    <a:bodyPr/>
                    <a:lstStyle/>
                    <a:p>
                      <a:pPr marL="0" marR="0" lvl="0" indent="0" algn="l" defTabSz="914400" rtl="0" eaLnBrk="1" fontAlgn="auto" latinLnBrk="0" hangingPunct="1">
                        <a:lnSpc>
                          <a:spcPct val="100000"/>
                        </a:lnSpc>
                        <a:spcBef>
                          <a:spcPts val="0"/>
                        </a:spcBef>
                        <a:spcAft>
                          <a:spcPts val="0"/>
                        </a:spcAft>
                        <a:buClr>
                          <a:schemeClr val="lt1"/>
                        </a:buClr>
                        <a:buSzPts val="2800"/>
                        <a:buFont typeface="Times New Roman" panose="02020603050405020304"/>
                        <a:buNone/>
                        <a:tabLst/>
                        <a:defRPr/>
                      </a:pPr>
                      <a:r>
                        <a:rPr lang="en-US" sz="1400" b="1" u="none" strike="noStrike" cap="none" dirty="0">
                          <a:solidFill>
                            <a:schemeClr val="lt1"/>
                          </a:solidFill>
                          <a:latin typeface="Times New Roman" panose="02020603050405020304"/>
                          <a:ea typeface="Times New Roman" panose="02020603050405020304"/>
                          <a:cs typeface="Times New Roman" panose="02020603050405020304"/>
                          <a:sym typeface="Times New Roman" panose="02020603050405020304"/>
                        </a:rPr>
                        <a:t>EXPECTED</a:t>
                      </a:r>
                      <a:r>
                        <a:rPr lang="zh-CN" altLang="en-US" sz="1400" b="1" u="none" strike="noStrike" cap="none"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1400" b="1" u="none" strike="noStrike" cap="none" dirty="0">
                          <a:solidFill>
                            <a:schemeClr val="lt1"/>
                          </a:solidFill>
                          <a:latin typeface="Times New Roman" panose="02020603050405020304"/>
                          <a:ea typeface="Times New Roman" panose="02020603050405020304"/>
                          <a:cs typeface="Times New Roman" panose="02020603050405020304"/>
                          <a:sym typeface="Times New Roman" panose="02020603050405020304"/>
                        </a:rPr>
                        <a:t>OFFERING PRICE :</a:t>
                      </a:r>
                    </a:p>
                  </a:txBody>
                  <a:tcPr marL="86700" marR="86700" marT="91450" marB="43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3200"/>
                        <a:buFont typeface="Times New Roman" panose="02020603050405020304"/>
                        <a:buNone/>
                        <a:defRPr/>
                      </a:pPr>
                      <a:r>
                        <a:rPr lang="en-US" sz="1400" dirty="0">
                          <a:latin typeface="Times New Roman" panose="02020603050405020304"/>
                          <a:ea typeface="Times New Roman" panose="02020603050405020304"/>
                          <a:cs typeface="Times New Roman" panose="02020603050405020304"/>
                          <a:sym typeface="Times New Roman" panose="02020603050405020304"/>
                        </a:rPr>
                        <a:t>$4.00 per share</a:t>
                      </a:r>
                      <a:endParaRPr lang="en-US" sz="1400" dirty="0">
                        <a:highlight>
                          <a:srgbClr val="FFFF00"/>
                        </a:highlight>
                        <a:latin typeface="Times New Roman" panose="02020603050405020304"/>
                        <a:ea typeface="Times New Roman" panose="02020603050405020304"/>
                        <a:cs typeface="Times New Roman" panose="02020603050405020304"/>
                        <a:sym typeface="Times New Roman" panose="02020603050405020304"/>
                      </a:endParaRPr>
                    </a:p>
                  </a:txBody>
                  <a:tcPr marL="86700" marR="86700" marT="43350" marB="43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435641">
                <a:tc>
                  <a:txBody>
                    <a:bodyPr/>
                    <a:lstStyle/>
                    <a:p>
                      <a:pPr marL="0" marR="0" lvl="0" indent="0" algn="l" rtl="0">
                        <a:lnSpc>
                          <a:spcPct val="100000"/>
                        </a:lnSpc>
                        <a:spcBef>
                          <a:spcPts val="0"/>
                        </a:spcBef>
                        <a:spcAft>
                          <a:spcPts val="0"/>
                        </a:spcAft>
                        <a:buClr>
                          <a:schemeClr val="lt1"/>
                        </a:buClr>
                        <a:buSzPts val="2800"/>
                        <a:buFont typeface="Times New Roman" panose="02020603050405020304"/>
                        <a:buNone/>
                      </a:pPr>
                      <a:r>
                        <a:rPr lang="en-US" sz="1400" b="1" u="none" strike="noStrike" cap="none" dirty="0">
                          <a:solidFill>
                            <a:schemeClr val="lt1"/>
                          </a:solidFill>
                          <a:latin typeface="Times New Roman" panose="02020603050405020304"/>
                          <a:ea typeface="Times New Roman" panose="02020603050405020304"/>
                          <a:cs typeface="Times New Roman" panose="02020603050405020304"/>
                          <a:sym typeface="Times New Roman" panose="02020603050405020304"/>
                        </a:rPr>
                        <a:t>OFFERING TYPE:</a:t>
                      </a:r>
                    </a:p>
                  </a:txBody>
                  <a:tcPr marL="86700" marR="86700" marT="91450" marB="43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C000"/>
                    </a:solidFill>
                  </a:tcPr>
                </a:tc>
                <a:tc>
                  <a:txBody>
                    <a:bodyPr/>
                    <a:lstStyle/>
                    <a:p>
                      <a:pPr marL="0" marR="0" lvl="0" indent="0" algn="l" rtl="0">
                        <a:lnSpc>
                          <a:spcPct val="100000"/>
                        </a:lnSpc>
                        <a:spcBef>
                          <a:spcPts val="0"/>
                        </a:spcBef>
                        <a:spcAft>
                          <a:spcPts val="0"/>
                        </a:spcAft>
                        <a:buClr>
                          <a:schemeClr val="dk1"/>
                        </a:buClr>
                        <a:buSzPts val="3200"/>
                        <a:buFont typeface="Times New Roman" panose="02020603050405020304"/>
                        <a:buNone/>
                      </a:pPr>
                      <a:r>
                        <a:rPr lang="en-US" sz="140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Initial Public Offering</a:t>
                      </a:r>
                    </a:p>
                  </a:txBody>
                  <a:tcPr marL="86700" marR="86700" marT="43350" marB="43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4"/>
                  </a:ext>
                </a:extLst>
              </a:tr>
              <a:tr h="401521">
                <a:tc>
                  <a:txBody>
                    <a:bodyPr/>
                    <a:lstStyle/>
                    <a:p>
                      <a:pPr marL="0" marR="0" lvl="0" indent="0" algn="l" rtl="0">
                        <a:lnSpc>
                          <a:spcPct val="100000"/>
                        </a:lnSpc>
                        <a:spcBef>
                          <a:spcPts val="0"/>
                        </a:spcBef>
                        <a:spcAft>
                          <a:spcPts val="0"/>
                        </a:spcAft>
                        <a:buClr>
                          <a:schemeClr val="lt1"/>
                        </a:buClr>
                        <a:buSzPts val="2800"/>
                        <a:buFont typeface="Times New Roman" panose="02020603050405020304"/>
                        <a:buNone/>
                      </a:pPr>
                      <a:r>
                        <a:rPr lang="en-US" sz="1400" b="1" u="none" strike="noStrike" cap="none" dirty="0">
                          <a:solidFill>
                            <a:schemeClr val="lt1"/>
                          </a:solidFill>
                          <a:latin typeface="Times New Roman" panose="02020603050405020304"/>
                          <a:ea typeface="Times New Roman" panose="02020603050405020304"/>
                          <a:cs typeface="Times New Roman" panose="02020603050405020304"/>
                          <a:sym typeface="Times New Roman" panose="02020603050405020304"/>
                        </a:rPr>
                        <a:t>SECURITIES OFFERED:</a:t>
                      </a:r>
                    </a:p>
                  </a:txBody>
                  <a:tcPr marL="86700" marR="86700" marT="91450" marB="43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C000"/>
                    </a:solidFill>
                  </a:tcPr>
                </a:tc>
                <a:tc>
                  <a:txBody>
                    <a:bodyPr/>
                    <a:lstStyle/>
                    <a:p>
                      <a:pPr marL="0" marR="0" lvl="0" indent="0" algn="l" rtl="0">
                        <a:lnSpc>
                          <a:spcPct val="100000"/>
                        </a:lnSpc>
                        <a:spcBef>
                          <a:spcPts val="0"/>
                        </a:spcBef>
                        <a:spcAft>
                          <a:spcPts val="0"/>
                        </a:spcAft>
                        <a:buClr>
                          <a:schemeClr val="dk1"/>
                        </a:buClr>
                        <a:buSzPts val="3200"/>
                        <a:buFont typeface="Times New Roman" panose="02020603050405020304"/>
                        <a:buNone/>
                      </a:pPr>
                      <a:r>
                        <a:rPr lang="en-US" sz="140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Class A </a:t>
                      </a:r>
                      <a:r>
                        <a:rPr lang="en-US" altLang="zh-CN" sz="140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c</a:t>
                      </a:r>
                      <a:r>
                        <a:rPr lang="en-US" sz="140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ommon </a:t>
                      </a:r>
                      <a:r>
                        <a:rPr lang="en-US" altLang="zh-CN" sz="140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a:t>
                      </a:r>
                      <a:r>
                        <a:rPr lang="en-US" sz="140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tock</a:t>
                      </a:r>
                    </a:p>
                  </a:txBody>
                  <a:tcPr marL="86700" marR="86700" marT="43350" marB="43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5"/>
                  </a:ext>
                </a:extLst>
              </a:tr>
              <a:tr h="1712303">
                <a:tc>
                  <a:txBody>
                    <a:bodyPr/>
                    <a:lstStyle/>
                    <a:p>
                      <a:pPr marL="0" marR="0" lvl="0" indent="0" algn="l" rtl="0">
                        <a:lnSpc>
                          <a:spcPct val="100000"/>
                        </a:lnSpc>
                        <a:spcBef>
                          <a:spcPts val="0"/>
                        </a:spcBef>
                        <a:spcAft>
                          <a:spcPts val="0"/>
                        </a:spcAft>
                        <a:buClr>
                          <a:schemeClr val="lt1"/>
                        </a:buClr>
                        <a:buSzPts val="2800"/>
                        <a:buFont typeface="Times New Roman" panose="02020603050405020304"/>
                        <a:buNone/>
                      </a:pPr>
                      <a:r>
                        <a:rPr lang="en-US" sz="1400" b="1" u="none" strike="noStrike" cap="none" dirty="0">
                          <a:solidFill>
                            <a:schemeClr val="lt1"/>
                          </a:solidFill>
                          <a:latin typeface="Times New Roman" panose="02020603050405020304"/>
                          <a:ea typeface="Times New Roman" panose="02020603050405020304"/>
                          <a:cs typeface="Times New Roman" panose="02020603050405020304"/>
                          <a:sym typeface="Times New Roman" panose="02020603050405020304"/>
                        </a:rPr>
                        <a:t>ANTICIPATED USE OF PROCEEDS:</a:t>
                      </a:r>
                    </a:p>
                  </a:txBody>
                  <a:tcPr marL="86700" marR="86700" marT="91450" marB="43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C000"/>
                    </a:solidFill>
                  </a:tcPr>
                </a:tc>
                <a:tc>
                  <a:txBody>
                    <a:bodyPr/>
                    <a:lstStyle/>
                    <a:p>
                      <a:pPr marL="457200" marR="0" lvl="0" indent="-457200" algn="l" defTabSz="914400" rtl="0" eaLnBrk="1" fontAlgn="auto" latinLnBrk="0" hangingPunct="1">
                        <a:lnSpc>
                          <a:spcPct val="115000"/>
                        </a:lnSpc>
                        <a:spcBef>
                          <a:spcPts val="0"/>
                        </a:spcBef>
                        <a:spcAft>
                          <a:spcPts val="0"/>
                        </a:spcAft>
                        <a:buClr>
                          <a:schemeClr val="dk1"/>
                        </a:buClr>
                        <a:buSzPts val="1000"/>
                        <a:buFont typeface="Wingdings" panose="05000000000000000000" pitchFamily="2" charset="2"/>
                        <a:buChar char="l"/>
                        <a:defRPr/>
                      </a:pPr>
                      <a:r>
                        <a:rPr lang="en-US" sz="140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Approximately 60% for equity acquisitions, asset acquisitions, and other strategic investments in businesses providing the ground transportation services;         </a:t>
                      </a:r>
                    </a:p>
                    <a:p>
                      <a:pPr marL="457200" marR="0" lvl="0" indent="-457200" algn="l" defTabSz="914400" rtl="0" eaLnBrk="1" fontAlgn="auto" latinLnBrk="0" hangingPunct="1">
                        <a:lnSpc>
                          <a:spcPct val="115000"/>
                        </a:lnSpc>
                        <a:spcBef>
                          <a:spcPts val="0"/>
                        </a:spcBef>
                        <a:spcAft>
                          <a:spcPts val="0"/>
                        </a:spcAft>
                        <a:buClr>
                          <a:schemeClr val="dk1"/>
                        </a:buClr>
                        <a:buSzPts val="1000"/>
                        <a:buFont typeface="Wingdings" panose="05000000000000000000" pitchFamily="2" charset="2"/>
                        <a:buChar char="l"/>
                        <a:defRPr/>
                      </a:pPr>
                      <a:r>
                        <a:rPr lang="en-US" sz="140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Approximately 30% for upgrading our fleet, including transitioning to electric vehicles and integrating advanced technology ;  </a:t>
                      </a:r>
                    </a:p>
                    <a:p>
                      <a:pPr marL="457200" marR="0" lvl="0" indent="-457200" algn="l" defTabSz="914400" rtl="0" eaLnBrk="1" fontAlgn="auto" latinLnBrk="0" hangingPunct="1">
                        <a:lnSpc>
                          <a:spcPct val="115000"/>
                        </a:lnSpc>
                        <a:spcBef>
                          <a:spcPts val="0"/>
                        </a:spcBef>
                        <a:spcAft>
                          <a:spcPts val="0"/>
                        </a:spcAft>
                        <a:buClr>
                          <a:schemeClr val="dk1"/>
                        </a:buClr>
                        <a:buSzPts val="1000"/>
                        <a:buFont typeface="Wingdings" panose="05000000000000000000" pitchFamily="2" charset="2"/>
                        <a:buChar char="l"/>
                        <a:defRPr/>
                      </a:pPr>
                      <a:r>
                        <a:rPr lang="en-US" sz="140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Approximately 5% for development and ongoing maintenance of a mobile application designed to connect drivers with businesses requiring route-based services; and       </a:t>
                      </a:r>
                    </a:p>
                    <a:p>
                      <a:pPr marL="457200" marR="0" lvl="0" indent="-457200" algn="l" defTabSz="914400" rtl="0" eaLnBrk="1" fontAlgn="auto" latinLnBrk="0" hangingPunct="1">
                        <a:lnSpc>
                          <a:spcPct val="115000"/>
                        </a:lnSpc>
                        <a:spcBef>
                          <a:spcPts val="0"/>
                        </a:spcBef>
                        <a:spcAft>
                          <a:spcPts val="0"/>
                        </a:spcAft>
                        <a:buClr>
                          <a:schemeClr val="dk1"/>
                        </a:buClr>
                        <a:buSzPts val="1000"/>
                        <a:buFont typeface="Wingdings" panose="05000000000000000000" pitchFamily="2" charset="2"/>
                        <a:buChar char="l"/>
                        <a:defRPr/>
                      </a:pPr>
                      <a:r>
                        <a:rPr lang="en-US" sz="140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Approximately </a:t>
                      </a:r>
                      <a:r>
                        <a:rPr lang="en-US" altLang="zh-CN" sz="140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5</a:t>
                      </a:r>
                      <a:r>
                        <a:rPr lang="en-US" sz="140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for working capital and general corporate purposes       </a:t>
                      </a:r>
                    </a:p>
                  </a:txBody>
                  <a:tcPr marL="86700" marR="86700" marT="43350" marB="43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6"/>
                  </a:ext>
                </a:extLst>
              </a:tr>
              <a:tr h="637315">
                <a:tc>
                  <a:txBody>
                    <a:bodyPr/>
                    <a:lstStyle/>
                    <a:p>
                      <a:pPr marL="0" marR="0" lvl="0" indent="0" algn="l" rtl="0">
                        <a:lnSpc>
                          <a:spcPct val="100000"/>
                        </a:lnSpc>
                        <a:spcBef>
                          <a:spcPts val="0"/>
                        </a:spcBef>
                        <a:spcAft>
                          <a:spcPts val="0"/>
                        </a:spcAft>
                        <a:buClr>
                          <a:schemeClr val="lt1"/>
                        </a:buClr>
                        <a:buSzPts val="2800"/>
                        <a:buFont typeface="Times New Roman" panose="02020603050405020304"/>
                        <a:buNone/>
                      </a:pPr>
                      <a:r>
                        <a:rPr lang="en-US" sz="1400" b="1" u="none" strike="noStrike" cap="none" dirty="0">
                          <a:solidFill>
                            <a:schemeClr val="lt1"/>
                          </a:solidFill>
                          <a:latin typeface="Times New Roman" panose="02020603050405020304"/>
                          <a:ea typeface="Times New Roman" panose="02020603050405020304"/>
                          <a:cs typeface="Times New Roman" panose="02020603050405020304"/>
                          <a:sym typeface="Times New Roman" panose="02020603050405020304"/>
                        </a:rPr>
                        <a:t>JOINT BOOK-RUNNING MANAGERS:</a:t>
                      </a:r>
                    </a:p>
                  </a:txBody>
                  <a:tcPr marL="86700" marR="86700" marT="91450" marB="43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C000"/>
                    </a:solidFill>
                  </a:tcPr>
                </a:tc>
                <a:tc>
                  <a:txBody>
                    <a:bodyPr/>
                    <a:lstStyle/>
                    <a:p>
                      <a:pPr marL="0" marR="0" lvl="0" indent="0" algn="l" rtl="0">
                        <a:lnSpc>
                          <a:spcPct val="100000"/>
                        </a:lnSpc>
                        <a:spcBef>
                          <a:spcPts val="0"/>
                        </a:spcBef>
                        <a:spcAft>
                          <a:spcPts val="0"/>
                        </a:spcAft>
                        <a:buClr>
                          <a:schemeClr val="dk1"/>
                        </a:buClr>
                        <a:buSzPts val="3200"/>
                        <a:buFont typeface="Times New Roman" panose="02020603050405020304"/>
                        <a:buNone/>
                      </a:pPr>
                      <a:r>
                        <a:rPr kumimoji="0" lang="en-US" altLang="zh-CN" sz="1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Dominari</a:t>
                      </a: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Securities LLC</a:t>
                      </a:r>
                      <a:r>
                        <a:rPr kumimoji="0" lang="zh-CN" altLang="en-US"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lang="en-US" altLang="zh-CN" sz="1400" kern="1200" dirty="0">
                          <a:latin typeface="Times New Roman" panose="02020603050405020304" pitchFamily="18" charset="0"/>
                          <a:cs typeface="Times New Roman" panose="02020603050405020304" pitchFamily="18" charset="0"/>
                        </a:rPr>
                        <a:t>and</a:t>
                      </a:r>
                      <a:r>
                        <a:rPr lang="zh-CN" altLang="en-US" sz="1400" kern="1200" dirty="0">
                          <a:latin typeface="Times New Roman" panose="02020603050405020304" pitchFamily="18" charset="0"/>
                          <a:cs typeface="Times New Roman" panose="02020603050405020304" pitchFamily="18" charset="0"/>
                        </a:rPr>
                        <a:t> </a:t>
                      </a:r>
                      <a:r>
                        <a:rPr lang="en-US" altLang="zh-CN" sz="1400" kern="1200" dirty="0">
                          <a:latin typeface="Times New Roman" panose="02020603050405020304" pitchFamily="18" charset="0"/>
                          <a:cs typeface="Times New Roman" panose="02020603050405020304" pitchFamily="18" charset="0"/>
                        </a:rPr>
                        <a:t>Revere Securities LLC</a:t>
                      </a:r>
                      <a:endParaRPr lang="en-US" sz="1400" b="1" i="1" u="none" strike="noStrike" kern="1200" cap="none" dirty="0">
                        <a:solidFill>
                          <a:schemeClr val="dk1"/>
                        </a:solidFill>
                        <a:highlight>
                          <a:srgbClr val="FFFF00"/>
                        </a:highlight>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a:txBody>
                  <a:tcPr marL="86700" marR="86700" marT="43350" marB="43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ransition spd="slow"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建筑与房屋的城市空拍图&#10;&#10;描述已自动生成"/>
          <p:cNvPicPr>
            <a:picLocks noChangeAspect="1"/>
          </p:cNvPicPr>
          <p:nvPr userDrawn="1"/>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t="7758" b="7758"/>
          <a:stretch>
            <a:fillRect/>
          </a:stretch>
        </p:blipFill>
        <p:spPr>
          <a:xfrm>
            <a:off x="0" y="0"/>
            <a:ext cx="12174855" cy="6858635"/>
          </a:xfrm>
          <a:prstGeom prst="rect">
            <a:avLst/>
          </a:prstGeom>
        </p:spPr>
      </p:pic>
      <p:sp>
        <p:nvSpPr>
          <p:cNvPr id="8" name="矩形 7"/>
          <p:cNvSpPr/>
          <p:nvPr userDrawn="1"/>
        </p:nvSpPr>
        <p:spPr>
          <a:xfrm>
            <a:off x="-17145" y="193675"/>
            <a:ext cx="12209145" cy="6858635"/>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46" name="任意多边形: 形状 45"/>
          <p:cNvSpPr/>
          <p:nvPr userDrawn="1"/>
        </p:nvSpPr>
        <p:spPr>
          <a:xfrm>
            <a:off x="0" y="781050"/>
            <a:ext cx="12192000" cy="0"/>
          </a:xfrm>
          <a:custGeom>
            <a:avLst/>
            <a:gdLst>
              <a:gd name="connsiteX0" fmla="*/ 0 w 12192000"/>
              <a:gd name="connsiteY0" fmla="*/ 0 h 0"/>
              <a:gd name="connsiteX1" fmla="*/ 12192000 w 12192000"/>
              <a:gd name="connsiteY1" fmla="*/ 0 h 0"/>
            </a:gdLst>
            <a:ahLst/>
            <a:cxnLst>
              <a:cxn ang="0">
                <a:pos x="connsiteX0" y="connsiteY0"/>
              </a:cxn>
              <a:cxn ang="0">
                <a:pos x="connsiteX1" y="connsiteY1"/>
              </a:cxn>
            </a:cxnLst>
            <a:rect l="l" t="t" r="r" b="b"/>
            <a:pathLst>
              <a:path w="12192000">
                <a:moveTo>
                  <a:pt x="0" y="0"/>
                </a:moveTo>
                <a:lnTo>
                  <a:pt x="12192000" y="0"/>
                </a:lnTo>
              </a:path>
            </a:pathLst>
          </a:custGeom>
          <a:noFill/>
          <a:ln w="19050" cap="rnd">
            <a:solidFill>
              <a:srgbClr val="3C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1" name="任意多边形: 形状 40"/>
          <p:cNvSpPr/>
          <p:nvPr userDrawn="1"/>
        </p:nvSpPr>
        <p:spPr>
          <a:xfrm>
            <a:off x="133350" y="62230"/>
            <a:ext cx="3880485" cy="549910"/>
          </a:xfrm>
          <a:custGeom>
            <a:avLst/>
            <a:gdLst>
              <a:gd name="connsiteX0" fmla="*/ 3381883 w 3551625"/>
              <a:gd name="connsiteY0" fmla="*/ 0 h 409535"/>
              <a:gd name="connsiteX1" fmla="*/ 3464893 w 3551625"/>
              <a:gd name="connsiteY1" fmla="*/ 30993 h 409535"/>
              <a:gd name="connsiteX2" fmla="*/ 3513577 w 3551625"/>
              <a:gd name="connsiteY2" fmla="*/ 59342 h 409535"/>
              <a:gd name="connsiteX3" fmla="*/ 3551625 w 3551625"/>
              <a:gd name="connsiteY3" fmla="*/ 92353 h 409535"/>
              <a:gd name="connsiteX4" fmla="*/ 3551625 w 3551625"/>
              <a:gd name="connsiteY4" fmla="*/ 409535 h 409535"/>
              <a:gd name="connsiteX5" fmla="*/ 3068555 w 3551625"/>
              <a:gd name="connsiteY5" fmla="*/ 409535 h 409535"/>
              <a:gd name="connsiteX6" fmla="*/ 3092487 w 3551625"/>
              <a:gd name="connsiteY6" fmla="*/ 341518 h 409535"/>
              <a:gd name="connsiteX7" fmla="*/ 3208213 w 3551625"/>
              <a:gd name="connsiteY7" fmla="*/ 95760 h 409535"/>
              <a:gd name="connsiteX8" fmla="*/ 3298873 w 3551625"/>
              <a:gd name="connsiteY8" fmla="*/ 30993 h 409535"/>
              <a:gd name="connsiteX9" fmla="*/ 2215150 w 3551625"/>
              <a:gd name="connsiteY9" fmla="*/ 0 h 409535"/>
              <a:gd name="connsiteX10" fmla="*/ 2803693 w 3551625"/>
              <a:gd name="connsiteY10" fmla="*/ 0 h 409535"/>
              <a:gd name="connsiteX11" fmla="*/ 2803692 w 3551625"/>
              <a:gd name="connsiteY11" fmla="*/ 1 h 409535"/>
              <a:gd name="connsiteX12" fmla="*/ 2772343 w 3551625"/>
              <a:gd name="connsiteY12" fmla="*/ 1 h 409535"/>
              <a:gd name="connsiteX13" fmla="*/ 2215150 w 3551625"/>
              <a:gd name="connsiteY13" fmla="*/ 1 h 409535"/>
              <a:gd name="connsiteX14" fmla="*/ 728473 w 3551625"/>
              <a:gd name="connsiteY14" fmla="*/ 0 h 409535"/>
              <a:gd name="connsiteX15" fmla="*/ 2156393 w 3551625"/>
              <a:gd name="connsiteY15" fmla="*/ 0 h 409535"/>
              <a:gd name="connsiteX16" fmla="*/ 2156393 w 3551625"/>
              <a:gd name="connsiteY16" fmla="*/ 1 h 409535"/>
              <a:gd name="connsiteX17" fmla="*/ 759823 w 3551625"/>
              <a:gd name="connsiteY17" fmla="*/ 1 h 409535"/>
              <a:gd name="connsiteX18" fmla="*/ 728474 w 3551625"/>
              <a:gd name="connsiteY18" fmla="*/ 1 h 409535"/>
              <a:gd name="connsiteX19" fmla="*/ 150282 w 3551625"/>
              <a:gd name="connsiteY19" fmla="*/ 0 h 409535"/>
              <a:gd name="connsiteX20" fmla="*/ 233293 w 3551625"/>
              <a:gd name="connsiteY20" fmla="*/ 30993 h 409535"/>
              <a:gd name="connsiteX21" fmla="*/ 323952 w 3551625"/>
              <a:gd name="connsiteY21" fmla="*/ 95760 h 409535"/>
              <a:gd name="connsiteX22" fmla="*/ 439679 w 3551625"/>
              <a:gd name="connsiteY22" fmla="*/ 341518 h 409535"/>
              <a:gd name="connsiteX23" fmla="*/ 463611 w 3551625"/>
              <a:gd name="connsiteY23" fmla="*/ 409535 h 409535"/>
              <a:gd name="connsiteX24" fmla="*/ 0 w 3551625"/>
              <a:gd name="connsiteY24" fmla="*/ 409535 h 409535"/>
              <a:gd name="connsiteX25" fmla="*/ 0 w 3551625"/>
              <a:gd name="connsiteY25" fmla="*/ 75469 h 409535"/>
              <a:gd name="connsiteX26" fmla="*/ 18588 w 3551625"/>
              <a:gd name="connsiteY26" fmla="*/ 59342 h 409535"/>
              <a:gd name="connsiteX27" fmla="*/ 67272 w 3551625"/>
              <a:gd name="connsiteY27" fmla="*/ 30993 h 4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1625" h="409535">
                <a:moveTo>
                  <a:pt x="3381883" y="0"/>
                </a:moveTo>
                <a:lnTo>
                  <a:pt x="3464893" y="30993"/>
                </a:lnTo>
                <a:cubicBezTo>
                  <a:pt x="3481917" y="39294"/>
                  <a:pt x="3498306" y="48646"/>
                  <a:pt x="3513577" y="59342"/>
                </a:cubicBezTo>
                <a:lnTo>
                  <a:pt x="3551625" y="92353"/>
                </a:lnTo>
                <a:lnTo>
                  <a:pt x="3551625" y="409535"/>
                </a:lnTo>
                <a:lnTo>
                  <a:pt x="3068555" y="409535"/>
                </a:lnTo>
                <a:lnTo>
                  <a:pt x="3092487" y="341518"/>
                </a:lnTo>
                <a:cubicBezTo>
                  <a:pt x="3126881" y="243888"/>
                  <a:pt x="3164280" y="143640"/>
                  <a:pt x="3208213" y="95760"/>
                </a:cubicBezTo>
                <a:cubicBezTo>
                  <a:pt x="3233318" y="68400"/>
                  <a:pt x="3264825" y="47595"/>
                  <a:pt x="3298873" y="30993"/>
                </a:cubicBezTo>
                <a:close/>
                <a:moveTo>
                  <a:pt x="2215150" y="0"/>
                </a:moveTo>
                <a:lnTo>
                  <a:pt x="2803693" y="0"/>
                </a:lnTo>
                <a:lnTo>
                  <a:pt x="2803692" y="1"/>
                </a:lnTo>
                <a:lnTo>
                  <a:pt x="2772343" y="1"/>
                </a:lnTo>
                <a:lnTo>
                  <a:pt x="2215150" y="1"/>
                </a:lnTo>
                <a:close/>
                <a:moveTo>
                  <a:pt x="728473" y="0"/>
                </a:moveTo>
                <a:lnTo>
                  <a:pt x="2156393" y="0"/>
                </a:lnTo>
                <a:lnTo>
                  <a:pt x="2156393" y="1"/>
                </a:lnTo>
                <a:lnTo>
                  <a:pt x="759823" y="1"/>
                </a:lnTo>
                <a:lnTo>
                  <a:pt x="728474" y="1"/>
                </a:lnTo>
                <a:close/>
                <a:moveTo>
                  <a:pt x="150282" y="0"/>
                </a:moveTo>
                <a:lnTo>
                  <a:pt x="233293" y="30993"/>
                </a:lnTo>
                <a:cubicBezTo>
                  <a:pt x="267341" y="47595"/>
                  <a:pt x="298847" y="68400"/>
                  <a:pt x="323952" y="95760"/>
                </a:cubicBezTo>
                <a:cubicBezTo>
                  <a:pt x="367886" y="143640"/>
                  <a:pt x="405283" y="243888"/>
                  <a:pt x="439679" y="341518"/>
                </a:cubicBezTo>
                <a:lnTo>
                  <a:pt x="463611" y="409535"/>
                </a:lnTo>
                <a:lnTo>
                  <a:pt x="0" y="409535"/>
                </a:lnTo>
                <a:lnTo>
                  <a:pt x="0" y="75469"/>
                </a:lnTo>
                <a:lnTo>
                  <a:pt x="18588" y="59342"/>
                </a:lnTo>
                <a:cubicBezTo>
                  <a:pt x="33859" y="48646"/>
                  <a:pt x="50248" y="39294"/>
                  <a:pt x="67272" y="30993"/>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14" name="矩形 13"/>
          <p:cNvSpPr/>
          <p:nvPr userDrawn="1"/>
        </p:nvSpPr>
        <p:spPr>
          <a:xfrm>
            <a:off x="0" y="193675"/>
            <a:ext cx="12192000" cy="54864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9" name="任意多边形: 形状 18"/>
          <p:cNvSpPr/>
          <p:nvPr userDrawn="1"/>
        </p:nvSpPr>
        <p:spPr>
          <a:xfrm flipV="1">
            <a:off x="265430" y="59055"/>
            <a:ext cx="3604260" cy="683895"/>
          </a:xfrm>
          <a:custGeom>
            <a:avLst/>
            <a:gdLst>
              <a:gd name="connsiteX0" fmla="*/ 515747 w 2937894"/>
              <a:gd name="connsiteY0" fmla="*/ 0 h 548203"/>
              <a:gd name="connsiteX1" fmla="*/ 554600 w 2937894"/>
              <a:gd name="connsiteY1" fmla="*/ 0 h 548203"/>
              <a:gd name="connsiteX2" fmla="*/ 2383294 w 2937894"/>
              <a:gd name="connsiteY2" fmla="*/ 0 h 548203"/>
              <a:gd name="connsiteX3" fmla="*/ 2422147 w 2937894"/>
              <a:gd name="connsiteY3" fmla="*/ 0 h 548203"/>
              <a:gd name="connsiteX4" fmla="*/ 2564284 w 2937894"/>
              <a:gd name="connsiteY4" fmla="*/ 58874 h 548203"/>
              <a:gd name="connsiteX5" fmla="*/ 2585156 w 2937894"/>
              <a:gd name="connsiteY5" fmla="*/ 89831 h 548203"/>
              <a:gd name="connsiteX6" fmla="*/ 2585682 w 2937894"/>
              <a:gd name="connsiteY6" fmla="*/ 90112 h 548203"/>
              <a:gd name="connsiteX7" fmla="*/ 2779878 w 2937894"/>
              <a:gd name="connsiteY7" fmla="*/ 471455 h 548203"/>
              <a:gd name="connsiteX8" fmla="*/ 2862366 w 2937894"/>
              <a:gd name="connsiteY8" fmla="*/ 523363 h 548203"/>
              <a:gd name="connsiteX9" fmla="*/ 2937894 w 2937894"/>
              <a:gd name="connsiteY9" fmla="*/ 548203 h 548203"/>
              <a:gd name="connsiteX10" fmla="*/ 2411819 w 2937894"/>
              <a:gd name="connsiteY10" fmla="*/ 548203 h 548203"/>
              <a:gd name="connsiteX11" fmla="*/ 2411818 w 2937894"/>
              <a:gd name="connsiteY11" fmla="*/ 548202 h 548203"/>
              <a:gd name="connsiteX12" fmla="*/ 2383294 w 2937894"/>
              <a:gd name="connsiteY12" fmla="*/ 548202 h 548203"/>
              <a:gd name="connsiteX13" fmla="*/ 554600 w 2937894"/>
              <a:gd name="connsiteY13" fmla="*/ 548202 h 548203"/>
              <a:gd name="connsiteX14" fmla="*/ 526077 w 2937894"/>
              <a:gd name="connsiteY14" fmla="*/ 548202 h 548203"/>
              <a:gd name="connsiteX15" fmla="*/ 526076 w 2937894"/>
              <a:gd name="connsiteY15" fmla="*/ 548203 h 548203"/>
              <a:gd name="connsiteX16" fmla="*/ 0 w 2937894"/>
              <a:gd name="connsiteY16" fmla="*/ 548203 h 548203"/>
              <a:gd name="connsiteX17" fmla="*/ 75528 w 2937894"/>
              <a:gd name="connsiteY17" fmla="*/ 523363 h 548203"/>
              <a:gd name="connsiteX18" fmla="*/ 158016 w 2937894"/>
              <a:gd name="connsiteY18" fmla="*/ 471455 h 548203"/>
              <a:gd name="connsiteX19" fmla="*/ 352212 w 2937894"/>
              <a:gd name="connsiteY19" fmla="*/ 90112 h 548203"/>
              <a:gd name="connsiteX20" fmla="*/ 352738 w 2937894"/>
              <a:gd name="connsiteY20" fmla="*/ 89831 h 548203"/>
              <a:gd name="connsiteX21" fmla="*/ 373611 w 2937894"/>
              <a:gd name="connsiteY21" fmla="*/ 58874 h 548203"/>
              <a:gd name="connsiteX22" fmla="*/ 515747 w 2937894"/>
              <a:gd name="connsiteY22" fmla="*/ 0 h 5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7894" h="548203">
                <a:moveTo>
                  <a:pt x="515747" y="0"/>
                </a:moveTo>
                <a:lnTo>
                  <a:pt x="554600" y="0"/>
                </a:lnTo>
                <a:lnTo>
                  <a:pt x="2383294" y="0"/>
                </a:lnTo>
                <a:lnTo>
                  <a:pt x="2422147" y="0"/>
                </a:lnTo>
                <a:cubicBezTo>
                  <a:pt x="2477655" y="0"/>
                  <a:pt x="2527908" y="22499"/>
                  <a:pt x="2564284" y="58874"/>
                </a:cubicBezTo>
                <a:lnTo>
                  <a:pt x="2585156" y="89831"/>
                </a:lnTo>
                <a:lnTo>
                  <a:pt x="2585682" y="90112"/>
                </a:lnTo>
                <a:cubicBezTo>
                  <a:pt x="2643768" y="150072"/>
                  <a:pt x="2699931" y="394707"/>
                  <a:pt x="2779878" y="471455"/>
                </a:cubicBezTo>
                <a:cubicBezTo>
                  <a:pt x="2802720" y="493383"/>
                  <a:pt x="2831386" y="510057"/>
                  <a:pt x="2862366" y="523363"/>
                </a:cubicBezTo>
                <a:lnTo>
                  <a:pt x="2937894" y="548203"/>
                </a:lnTo>
                <a:lnTo>
                  <a:pt x="2411819" y="548203"/>
                </a:lnTo>
                <a:lnTo>
                  <a:pt x="2411818" y="548202"/>
                </a:lnTo>
                <a:lnTo>
                  <a:pt x="2383294" y="548202"/>
                </a:lnTo>
                <a:lnTo>
                  <a:pt x="554600" y="548202"/>
                </a:lnTo>
                <a:lnTo>
                  <a:pt x="526077" y="548202"/>
                </a:lnTo>
                <a:lnTo>
                  <a:pt x="526076" y="548203"/>
                </a:lnTo>
                <a:lnTo>
                  <a:pt x="0" y="548203"/>
                </a:lnTo>
                <a:lnTo>
                  <a:pt x="75528" y="523363"/>
                </a:lnTo>
                <a:cubicBezTo>
                  <a:pt x="106508" y="510057"/>
                  <a:pt x="135174" y="493383"/>
                  <a:pt x="158016" y="471455"/>
                </a:cubicBezTo>
                <a:cubicBezTo>
                  <a:pt x="237963" y="394707"/>
                  <a:pt x="294126" y="150072"/>
                  <a:pt x="352212" y="90112"/>
                </a:cubicBezTo>
                <a:lnTo>
                  <a:pt x="352738" y="89831"/>
                </a:lnTo>
                <a:lnTo>
                  <a:pt x="373611" y="58874"/>
                </a:lnTo>
                <a:cubicBezTo>
                  <a:pt x="409986" y="22499"/>
                  <a:pt x="460239" y="0"/>
                  <a:pt x="515747" y="0"/>
                </a:cubicBezTo>
                <a:close/>
              </a:path>
            </a:pathLst>
          </a:custGeom>
          <a:solidFill>
            <a:srgbClr val="3C536F"/>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42" name="文本占位符 5"/>
          <p:cNvSpPr>
            <a:spLocks noGrp="1"/>
          </p:cNvSpPr>
          <p:nvPr/>
        </p:nvSpPr>
        <p:spPr>
          <a:xfrm>
            <a:off x="754062" y="281747"/>
            <a:ext cx="2626995" cy="365125"/>
          </a:xfrm>
          <a:prstGeom prst="rect">
            <a:avLst/>
          </a:prstGeom>
        </p:spPr>
        <p:txBody>
          <a:bodyPr vert="horz" lIns="91440" tIns="45720" rIns="91440" bIns="45720" rtlCol="0"/>
          <a:lstStyle>
            <a:lvl1pPr marL="0" indent="0" algn="ctr">
              <a:lnSpc>
                <a:spcPct val="100000"/>
              </a:lnSpc>
              <a:spcBef>
                <a:spcPts val="0"/>
              </a:spcBef>
              <a:buNone/>
              <a:defRPr lang="zh-CN" altLang="en-US" sz="2000" b="1" kern="1200" smtClean="0">
                <a:solidFill>
                  <a:schemeClr val="bg1"/>
                </a:solidFill>
                <a:latin typeface="Microsoft YaHei" panose="020B0503020204020204" pitchFamily="34" charset="-122"/>
                <a:ea typeface="Microsoft YaHei" panose="020B0503020204020204" pitchFamily="34" charset="-122"/>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sz="1600" dirty="0">
                <a:latin typeface="Times New Roman" panose="02020603050405020304" pitchFamily="18" charset="0"/>
                <a:cs typeface="Times New Roman" panose="02020603050405020304" pitchFamily="18" charset="0"/>
              </a:rPr>
              <a:t>COMPANY OVERVIEW</a:t>
            </a:r>
          </a:p>
        </p:txBody>
      </p:sp>
      <p:grpSp>
        <p:nvGrpSpPr>
          <p:cNvPr id="43" name="组合 42"/>
          <p:cNvGrpSpPr/>
          <p:nvPr userDrawn="1"/>
        </p:nvGrpSpPr>
        <p:grpSpPr>
          <a:xfrm>
            <a:off x="100013" y="302166"/>
            <a:ext cx="11991975" cy="314325"/>
            <a:chOff x="95250" y="302166"/>
            <a:chExt cx="11991975" cy="314325"/>
          </a:xfrm>
        </p:grpSpPr>
        <p:sp>
          <p:nvSpPr>
            <p:cNvPr id="44" name="任意多边形: 形状 43"/>
            <p:cNvSpPr/>
            <p:nvPr/>
          </p:nvSpPr>
          <p:spPr>
            <a:xfrm>
              <a:off x="95250"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5" name="任意多边形: 形状 44"/>
            <p:cNvSpPr/>
            <p:nvPr/>
          </p:nvSpPr>
          <p:spPr>
            <a:xfrm>
              <a:off x="12087225"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pic>
        <p:nvPicPr>
          <p:cNvPr id="9" name="图片 8" descr="徽标, 公司名称&#10;&#10;AI 生成的内容可能不正确。"/>
          <p:cNvPicPr>
            <a:picLocks noChangeAspect="1"/>
          </p:cNvPicPr>
          <p:nvPr/>
        </p:nvPicPr>
        <p:blipFill>
          <a:blip r:embed="rId4"/>
          <a:srcRect t="21687" b="23017"/>
          <a:stretch>
            <a:fillRect/>
          </a:stretch>
        </p:blipFill>
        <p:spPr>
          <a:xfrm>
            <a:off x="10880725" y="268605"/>
            <a:ext cx="1017905" cy="422275"/>
          </a:xfrm>
          <a:prstGeom prst="rect">
            <a:avLst/>
          </a:prstGeom>
        </p:spPr>
      </p:pic>
      <p:pic>
        <p:nvPicPr>
          <p:cNvPr id="4" name="图片 3" descr="67989-90-"/>
          <p:cNvPicPr>
            <a:picLocks noChangeAspect="1"/>
          </p:cNvPicPr>
          <p:nvPr/>
        </p:nvPicPr>
        <p:blipFill>
          <a:blip r:embed="rId5"/>
          <a:srcRect t="76694"/>
          <a:stretch>
            <a:fillRect/>
          </a:stretch>
        </p:blipFill>
        <p:spPr>
          <a:xfrm>
            <a:off x="-6350" y="5261610"/>
            <a:ext cx="12179935" cy="1596390"/>
          </a:xfrm>
          <a:prstGeom prst="rect">
            <a:avLst/>
          </a:prstGeom>
        </p:spPr>
      </p:pic>
      <p:sp>
        <p:nvSpPr>
          <p:cNvPr id="104" name="Google Shape;104;p19"/>
          <p:cNvSpPr txBox="1">
            <a:spLocks noGrp="1"/>
          </p:cNvSpPr>
          <p:nvPr/>
        </p:nvSpPr>
        <p:spPr>
          <a:xfrm>
            <a:off x="11762740" y="6486525"/>
            <a:ext cx="427355" cy="210820"/>
          </a:xfrm>
          <a:prstGeom prst="rect">
            <a:avLst/>
          </a:prstGeom>
          <a:solidFill>
            <a:srgbClr val="002060"/>
          </a:solid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1pPr>
            <a:lvl2pPr marL="0" marR="0" lvl="1"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2pPr>
            <a:lvl3pPr marL="0" marR="0" lvl="2"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3pPr>
            <a:lvl4pPr marL="0" marR="0" lvl="3"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4pPr>
            <a:lvl5pPr marL="0" marR="0" lvl="4"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5pPr>
            <a:lvl6pPr marL="0" marR="0" lvl="5"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6pPr>
            <a:lvl7pPr marL="0" marR="0" lvl="6"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7pPr>
            <a:lvl8pPr marL="0" marR="0" lvl="7"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8pPr>
            <a:lvl9pPr marL="0" marR="0" lvl="8"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9pPr>
          </a:lstStyle>
          <a:p>
            <a:pPr marL="0" marR="0" lvl="0" indent="0" algn="ctr" defTabSz="914400" rtl="0" eaLnBrk="1" fontAlgn="auto" latinLnBrk="0" hangingPunct="1">
              <a:lnSpc>
                <a:spcPct val="100000"/>
              </a:lnSpc>
              <a:spcBef>
                <a:spcPts val="0"/>
              </a:spcBef>
              <a:spcAft>
                <a:spcPts val="0"/>
              </a:spcAft>
              <a:buClr>
                <a:srgbClr val="5E5E5E"/>
              </a:buClr>
              <a:buSzPts val="2000"/>
              <a:buFont typeface="Avenir"/>
              <a:buNone/>
              <a:defRPr/>
            </a:pPr>
            <a:fld id="{00000000-1234-1234-1234-123412341234}" type="slidenum">
              <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5</a:t>
            </a:fld>
            <a:endPar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pic>
        <p:nvPicPr>
          <p:cNvPr id="55" name="图片 54"/>
          <p:cNvPicPr>
            <a:picLocks noChangeAspect="1"/>
          </p:cNvPicPr>
          <p:nvPr/>
        </p:nvPicPr>
        <p:blipFill>
          <a:blip r:embed="rId6"/>
          <a:stretch>
            <a:fillRect/>
          </a:stretch>
        </p:blipFill>
        <p:spPr>
          <a:xfrm>
            <a:off x="5815330" y="1407795"/>
            <a:ext cx="2033905" cy="1403350"/>
          </a:xfrm>
          <a:prstGeom prst="roundRect">
            <a:avLst/>
          </a:prstGeom>
          <a:ln>
            <a:solidFill>
              <a:srgbClr val="FFC000"/>
            </a:solidFill>
          </a:ln>
        </p:spPr>
      </p:pic>
      <p:sp>
        <p:nvSpPr>
          <p:cNvPr id="60" name="文本框 59"/>
          <p:cNvSpPr txBox="1"/>
          <p:nvPr/>
        </p:nvSpPr>
        <p:spPr>
          <a:xfrm>
            <a:off x="7933690" y="1777365"/>
            <a:ext cx="3000375" cy="860425"/>
          </a:xfrm>
          <a:prstGeom prst="rect">
            <a:avLst/>
          </a:prstGeom>
          <a:noFill/>
        </p:spPr>
        <p:txBody>
          <a:bodyPr wrap="square" rtlCol="0" anchor="t">
            <a:spAutoFit/>
          </a:bodyPr>
          <a:lstStyle/>
          <a:p>
            <a:pPr marL="0" marR="0" lvl="0" indent="0" algn="ctr" defTabSz="1828800" rtl="0" eaLnBrk="1" fontAlgn="auto" latinLnBrk="1" hangingPunct="1">
              <a:lnSpc>
                <a:spcPct val="100000"/>
              </a:lnSpc>
              <a:spcBef>
                <a:spcPts val="0"/>
              </a:spcBef>
              <a:spcAft>
                <a:spcPts val="0"/>
              </a:spcAft>
              <a:buClrTx/>
              <a:buSzTx/>
              <a:buFontTx/>
              <a:buNone/>
              <a:defRPr/>
            </a:pPr>
            <a:r>
              <a:rPr lang="en-US" altLang="ko-KR" sz="1400" b="1" i="1" dirty="0">
                <a:solidFill>
                  <a:schemeClr val="tx1"/>
                </a:solidFill>
                <a:latin typeface="Times New Roman" panose="02020603050405020304" pitchFamily="18" charset="0"/>
                <a:cs typeface="Times New Roman" panose="02020603050405020304" pitchFamily="18" charset="0"/>
                <a:sym typeface="+mn-ea"/>
              </a:rPr>
              <a:t>Square Miles Currently Served</a:t>
            </a:r>
            <a:endParaRPr lang="en-US" altLang="ko-KR" sz="1400" b="1" i="1" dirty="0">
              <a:solidFill>
                <a:schemeClr val="tx1"/>
              </a:solidFill>
              <a:latin typeface="Times New Roman" panose="02020603050405020304" pitchFamily="18" charset="0"/>
              <a:cs typeface="Times New Roman" panose="02020603050405020304" pitchFamily="18" charset="0"/>
            </a:endParaRPr>
          </a:p>
          <a:p>
            <a:pPr marL="0" marR="0" lvl="0" indent="0" algn="ctr" defTabSz="1828800" rtl="0" eaLnBrk="1" fontAlgn="auto" latinLnBrk="1" hangingPunct="1">
              <a:lnSpc>
                <a:spcPct val="100000"/>
              </a:lnSpc>
              <a:spcBef>
                <a:spcPts val="0"/>
              </a:spcBef>
              <a:spcAft>
                <a:spcPts val="0"/>
              </a:spcAft>
              <a:buClrTx/>
              <a:buSzTx/>
              <a:buFontTx/>
              <a:buNone/>
              <a:defRPr/>
            </a:pPr>
            <a:endParaRPr lang="en-US" altLang="ko-KR" sz="1200" b="1" i="1" dirty="0">
              <a:solidFill>
                <a:schemeClr val="tx1"/>
              </a:solidFill>
              <a:latin typeface="Times New Roman" panose="02020603050405020304" pitchFamily="18" charset="0"/>
              <a:cs typeface="Times New Roman" panose="02020603050405020304" pitchFamily="18" charset="0"/>
            </a:endParaRPr>
          </a:p>
          <a:p>
            <a:pPr algn="ctr" latinLnBrk="1"/>
            <a:r>
              <a:rPr lang="en-US" altLang="ko-KR" sz="2400" b="1" i="1" dirty="0">
                <a:solidFill>
                  <a:schemeClr val="accent4"/>
                </a:solidFill>
                <a:latin typeface="Times New Roman" panose="02020603050405020304" pitchFamily="18" charset="0"/>
                <a:cs typeface="Times New Roman" panose="02020603050405020304" pitchFamily="18" charset="0"/>
                <a:sym typeface="+mn-ea"/>
              </a:rPr>
              <a:t>1,665</a:t>
            </a:r>
            <a:r>
              <a:rPr lang="en-US" altLang="zh-CN" sz="2400" b="1" i="1" dirty="0">
                <a:solidFill>
                  <a:schemeClr val="accent4"/>
                </a:solidFill>
                <a:latin typeface="Times New Roman" panose="02020603050405020304" pitchFamily="18" charset="0"/>
                <a:cs typeface="Times New Roman" panose="02020603050405020304" pitchFamily="18" charset="0"/>
                <a:sym typeface="+mn-ea"/>
              </a:rPr>
              <a:t>.28</a:t>
            </a:r>
            <a:r>
              <a:rPr lang="en-US" altLang="ko-KR" sz="2400" b="1" i="1" dirty="0">
                <a:solidFill>
                  <a:schemeClr val="accent4"/>
                </a:solidFill>
                <a:latin typeface="Times New Roman" panose="02020603050405020304" pitchFamily="18" charset="0"/>
                <a:cs typeface="Times New Roman" panose="02020603050405020304" pitchFamily="18" charset="0"/>
                <a:sym typeface="+mn-ea"/>
              </a:rPr>
              <a:t> sq. mi. </a:t>
            </a:r>
          </a:p>
        </p:txBody>
      </p:sp>
      <p:pic>
        <p:nvPicPr>
          <p:cNvPr id="61" name="图片 60"/>
          <p:cNvPicPr>
            <a:picLocks noChangeAspect="1"/>
          </p:cNvPicPr>
          <p:nvPr/>
        </p:nvPicPr>
        <p:blipFill>
          <a:blip r:embed="rId7"/>
          <a:srcRect b="13968"/>
          <a:stretch>
            <a:fillRect/>
          </a:stretch>
        </p:blipFill>
        <p:spPr>
          <a:xfrm>
            <a:off x="5822315" y="5000625"/>
            <a:ext cx="2045970" cy="1320800"/>
          </a:xfrm>
          <a:prstGeom prst="roundRect">
            <a:avLst/>
          </a:prstGeom>
          <a:ln>
            <a:solidFill>
              <a:srgbClr val="FFC000"/>
            </a:solidFill>
          </a:ln>
        </p:spPr>
      </p:pic>
      <p:sp>
        <p:nvSpPr>
          <p:cNvPr id="62" name="文本框 61"/>
          <p:cNvSpPr txBox="1"/>
          <p:nvPr/>
        </p:nvSpPr>
        <p:spPr>
          <a:xfrm>
            <a:off x="7580312" y="4946426"/>
            <a:ext cx="3707130" cy="853888"/>
          </a:xfrm>
          <a:prstGeom prst="rect">
            <a:avLst/>
          </a:prstGeom>
          <a:noFill/>
        </p:spPr>
        <p:txBody>
          <a:bodyPr wrap="square" rtlCol="0" anchor="t">
            <a:spAutoFit/>
          </a:bodyPr>
          <a:lstStyle/>
          <a:p>
            <a:pPr marL="0" marR="0" lvl="0" indent="0" algn="ctr" defTabSz="1828800" rtl="0" eaLnBrk="1" fontAlgn="auto" latinLnBrk="1" hangingPunct="1">
              <a:lnSpc>
                <a:spcPct val="140000"/>
              </a:lnSpc>
              <a:spcBef>
                <a:spcPts val="0"/>
              </a:spcBef>
              <a:spcAft>
                <a:spcPts val="0"/>
              </a:spcAft>
              <a:buClrTx/>
              <a:buSzTx/>
              <a:buFontTx/>
              <a:buNone/>
              <a:defRPr/>
            </a:pPr>
            <a:r>
              <a:rPr lang="en-US" altLang="zh-CN" sz="1400" b="1" i="1" dirty="0">
                <a:solidFill>
                  <a:schemeClr val="tx1"/>
                </a:solidFill>
                <a:latin typeface="Times New Roman" panose="02020603050405020304" pitchFamily="18" charset="0"/>
                <a:cs typeface="Times New Roman" panose="02020603050405020304" pitchFamily="18" charset="0"/>
                <a:sym typeface="+mn-ea"/>
              </a:rPr>
              <a:t>Commercial Fleet</a:t>
            </a:r>
          </a:p>
          <a:p>
            <a:pPr marL="0" marR="0" lvl="0" indent="0" algn="ctr" defTabSz="1828800" rtl="0" eaLnBrk="1" fontAlgn="auto" latinLnBrk="1" hangingPunct="1">
              <a:lnSpc>
                <a:spcPct val="140000"/>
              </a:lnSpc>
              <a:spcBef>
                <a:spcPts val="0"/>
              </a:spcBef>
              <a:spcAft>
                <a:spcPts val="0"/>
              </a:spcAft>
              <a:buClrTx/>
              <a:buSzTx/>
              <a:buFontTx/>
              <a:buNone/>
              <a:defRPr/>
            </a:pPr>
            <a:r>
              <a:rPr lang="en-US" altLang="zh-CN" sz="2400" b="1" i="1" dirty="0">
                <a:solidFill>
                  <a:schemeClr val="accent4"/>
                </a:solidFill>
                <a:latin typeface="Times New Roman" panose="02020603050405020304" pitchFamily="18" charset="0"/>
                <a:ea typeface="Microsoft YaHei" panose="020B0503020204020204" pitchFamily="34" charset="-122"/>
                <a:cs typeface="Times New Roman" panose="02020603050405020304" pitchFamily="18" charset="0"/>
                <a:sym typeface="+mn-ea"/>
              </a:rPr>
              <a:t>20+</a:t>
            </a:r>
          </a:p>
        </p:txBody>
      </p:sp>
      <p:sp>
        <p:nvSpPr>
          <p:cNvPr id="132" name="TextBox 41"/>
          <p:cNvSpPr txBox="1"/>
          <p:nvPr/>
        </p:nvSpPr>
        <p:spPr>
          <a:xfrm>
            <a:off x="-102235" y="932180"/>
            <a:ext cx="12396470" cy="398780"/>
          </a:xfrm>
          <a:prstGeom prst="rect">
            <a:avLst/>
          </a:prstGeom>
          <a:noFill/>
        </p:spPr>
        <p:txBody>
          <a:bodyPr wrap="square" rtlCol="0">
            <a:spAutoFit/>
          </a:bodyPr>
          <a:lstStyle/>
          <a:p>
            <a:pPr lvl="0" algn="ctr">
              <a:buClrTx/>
              <a:buSzTx/>
              <a:buFontTx/>
            </a:pPr>
            <a:r>
              <a:rPr lang="en-US" altLang="zh-CN" sz="2000" b="1" i="1" dirty="0">
                <a:ln w="15875"/>
                <a:solidFill>
                  <a:srgbClr val="FFC000"/>
                </a:solidFill>
                <a:effectLst/>
                <a:highlight>
                  <a:srgbClr val="000080"/>
                </a:highlight>
                <a:latin typeface="Times New Roman" panose="02020603050405020304" pitchFamily="18" charset="0"/>
                <a:cs typeface="Times New Roman" panose="02020603050405020304" pitchFamily="18" charset="0"/>
                <a:sym typeface="+mn-ea"/>
              </a:rPr>
              <a:t>Our mission is to optimize last-mile logistics by providing efficient, reliable, and innovative delivery solutions. </a:t>
            </a:r>
          </a:p>
        </p:txBody>
      </p:sp>
      <p:sp>
        <p:nvSpPr>
          <p:cNvPr id="66" name="矩形: 圆角 17"/>
          <p:cNvSpPr/>
          <p:nvPr/>
        </p:nvSpPr>
        <p:spPr>
          <a:xfrm>
            <a:off x="773430" y="1396365"/>
            <a:ext cx="4789170" cy="4784725"/>
          </a:xfrm>
          <a:prstGeom prst="roundRect">
            <a:avLst>
              <a:gd name="adj" fmla="val 1629"/>
            </a:avLst>
          </a:prstGeom>
          <a:gradFill>
            <a:gsLst>
              <a:gs pos="0">
                <a:schemeClr val="accent1">
                  <a:lumMod val="4000"/>
                  <a:lumOff val="96000"/>
                  <a:alpha val="55000"/>
                </a:schemeClr>
              </a:gs>
              <a:gs pos="100000">
                <a:schemeClr val="accent1">
                  <a:lumMod val="4000"/>
                  <a:lumOff val="96000"/>
                  <a:alpha val="61000"/>
                </a:schemeClr>
              </a:gs>
            </a:gsLst>
            <a:path path="circle">
              <a:fillToRect r="100000" b="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1200" cap="none" spc="0" normalizeH="0" baseline="0" noProof="0" dirty="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137" name="TextBox 31"/>
          <p:cNvSpPr txBox="1"/>
          <p:nvPr/>
        </p:nvSpPr>
        <p:spPr>
          <a:xfrm>
            <a:off x="1127760" y="2758440"/>
            <a:ext cx="3721100" cy="1383665"/>
          </a:xfrm>
          <a:prstGeom prst="rect">
            <a:avLst/>
          </a:prstGeom>
          <a:noFill/>
        </p:spPr>
        <p:txBody>
          <a:bodyPr wrap="square" rtlCol="0">
            <a:spAutoFit/>
          </a:bodyPr>
          <a:lstStyle/>
          <a:p>
            <a:pPr marL="285750" indent="-285750" algn="l">
              <a:buFont typeface="Wingdings" panose="05000000000000000000" charset="0"/>
              <a:buChar char="l"/>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Retrieving packages from distribution hubs (currently Fedex), and </a:t>
            </a:r>
          </a:p>
          <a:p>
            <a:pPr marL="285750" indent="-285750" algn="l">
              <a:buFont typeface="Wingdings" panose="05000000000000000000" charset="0"/>
              <a:buChar char="l"/>
            </a:pPr>
            <a:endPar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285750" indent="-285750" algn="l">
              <a:buFont typeface="Wingdings" panose="05000000000000000000" charset="0"/>
              <a:buChar char="l"/>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Ensuring their prompt and secure delivery to recipients’ doorsteps. </a:t>
            </a:r>
          </a:p>
          <a:p>
            <a:pPr algn="l"/>
            <a:endPar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38" name="TextBox 32"/>
          <p:cNvSpPr txBox="1"/>
          <p:nvPr/>
        </p:nvSpPr>
        <p:spPr>
          <a:xfrm>
            <a:off x="1337310" y="1777365"/>
            <a:ext cx="3512185" cy="922020"/>
          </a:xfrm>
          <a:prstGeom prst="rect">
            <a:avLst/>
          </a:prstGeom>
          <a:noFill/>
        </p:spPr>
        <p:txBody>
          <a:bodyPr wrap="square" rtlCol="0">
            <a:spAutoFit/>
          </a:bodyPr>
          <a:lstStyle/>
          <a:p>
            <a:pPr algn="l"/>
            <a:r>
              <a:rPr lang="en-US" altLang="zh-CN" b="1" dirty="0">
                <a:solidFill>
                  <a:srgbClr val="3C536F"/>
                </a:solidFill>
                <a:latin typeface="Times New Roman" panose="02020603050405020304" pitchFamily="18" charset="0"/>
                <a:cs typeface="Times New Roman" panose="02020603050405020304" pitchFamily="18" charset="0"/>
              </a:rPr>
              <a:t>We currently specialize in last-mile delivery services within California:</a:t>
            </a:r>
          </a:p>
        </p:txBody>
      </p:sp>
      <p:pic>
        <p:nvPicPr>
          <p:cNvPr id="67" name="图片 66"/>
          <p:cNvPicPr/>
          <p:nvPr/>
        </p:nvPicPr>
        <p:blipFill>
          <a:blip r:embed="rId8"/>
          <a:stretch>
            <a:fillRect/>
          </a:stretch>
        </p:blipFill>
        <p:spPr>
          <a:xfrm>
            <a:off x="1548765" y="4008755"/>
            <a:ext cx="3035935" cy="2289175"/>
          </a:xfrm>
          <a:prstGeom prst="rect">
            <a:avLst/>
          </a:prstGeom>
        </p:spPr>
      </p:pic>
      <p:sp>
        <p:nvSpPr>
          <p:cNvPr id="164" name="Rectangle 6"/>
          <p:cNvSpPr>
            <a:spLocks noChangeArrowheads="1"/>
          </p:cNvSpPr>
          <p:nvPr/>
        </p:nvSpPr>
        <p:spPr bwMode="auto">
          <a:xfrm>
            <a:off x="596265" y="6243320"/>
            <a:ext cx="11166475" cy="26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ct val="100000"/>
              </a:lnSpc>
              <a:spcBef>
                <a:spcPct val="0"/>
              </a:spcBef>
              <a:buFont typeface="Arial" panose="020B0604020202020204" pitchFamily="34" charset="0"/>
              <a:buNone/>
            </a:pPr>
            <a:r>
              <a:rPr lang="en-US" altLang="zh-CN" sz="1100" i="1" dirty="0">
                <a:latin typeface="Times New Roman" panose="02020603050405020304" pitchFamily="18" charset="0"/>
                <a:ea typeface="SimSun" panose="02010600030101010101" pitchFamily="2" charset="-122"/>
                <a:cs typeface="Times New Roman" panose="02020603050405020304" pitchFamily="18" charset="0"/>
              </a:rPr>
              <a:t>See offering documents for further risks and disclosures. There is no guarantee that any specific outcome will be achieved. Investments may be speculative and illiquid and there is a risk of loss. </a:t>
            </a:r>
          </a:p>
        </p:txBody>
      </p:sp>
      <p:sp>
        <p:nvSpPr>
          <p:cNvPr id="2" name="矩形 1"/>
          <p:cNvSpPr/>
          <p:nvPr/>
        </p:nvSpPr>
        <p:spPr>
          <a:xfrm>
            <a:off x="5561965" y="2958465"/>
            <a:ext cx="6630670" cy="1714500"/>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cxnSp>
        <p:nvCxnSpPr>
          <p:cNvPr id="5" name="直接连接符 4"/>
          <p:cNvCxnSpPr/>
          <p:nvPr/>
        </p:nvCxnSpPr>
        <p:spPr>
          <a:xfrm flipV="1">
            <a:off x="5913120" y="2959100"/>
            <a:ext cx="5556885" cy="3175"/>
          </a:xfrm>
          <a:prstGeom prst="line">
            <a:avLst/>
          </a:prstGeom>
          <a:ln>
            <a:solidFill>
              <a:srgbClr val="FFC000"/>
            </a:solidFill>
            <a:prstDash val="dash"/>
          </a:ln>
        </p:spPr>
        <p:style>
          <a:lnRef idx="1">
            <a:srgbClr val="FF5500"/>
          </a:lnRef>
          <a:fillRef idx="0">
            <a:srgbClr val="FF5500"/>
          </a:fillRef>
          <a:effectRef idx="0">
            <a:srgbClr val="FF5500"/>
          </a:effectRef>
          <a:fontRef idx="minor">
            <a:sysClr val="windowText" lastClr="000000"/>
          </a:fontRef>
        </p:style>
      </p:cxnSp>
      <p:cxnSp>
        <p:nvCxnSpPr>
          <p:cNvPr id="6" name="直接连接符 5"/>
          <p:cNvCxnSpPr/>
          <p:nvPr/>
        </p:nvCxnSpPr>
        <p:spPr>
          <a:xfrm>
            <a:off x="5913120" y="4652645"/>
            <a:ext cx="5543550" cy="7620"/>
          </a:xfrm>
          <a:prstGeom prst="line">
            <a:avLst/>
          </a:prstGeom>
          <a:ln>
            <a:solidFill>
              <a:srgbClr val="FFC000"/>
            </a:solidFill>
            <a:prstDash val="dash"/>
          </a:ln>
        </p:spPr>
        <p:style>
          <a:lnRef idx="1">
            <a:srgbClr val="FF5500"/>
          </a:lnRef>
          <a:fillRef idx="0">
            <a:srgbClr val="FF5500"/>
          </a:fillRef>
          <a:effectRef idx="0">
            <a:srgbClr val="FF5500"/>
          </a:effectRef>
          <a:fontRef idx="minor">
            <a:sysClr val="windowText" lastClr="000000"/>
          </a:fontRef>
        </p:style>
      </p:cxnSp>
      <p:pic>
        <p:nvPicPr>
          <p:cNvPr id="64" name="图片 63" descr="C:/Users/NanaKin/Downloads/store-5619201_1280.jpgstore-5619201_1280"/>
          <p:cNvPicPr>
            <a:picLocks noChangeAspect="1"/>
          </p:cNvPicPr>
          <p:nvPr/>
        </p:nvPicPr>
        <p:blipFill>
          <a:blip r:embed="rId9"/>
          <a:srcRect l="1599" r="1599"/>
          <a:stretch>
            <a:fillRect/>
          </a:stretch>
        </p:blipFill>
        <p:spPr>
          <a:xfrm>
            <a:off x="5822315" y="3104515"/>
            <a:ext cx="2019300" cy="1390015"/>
          </a:xfrm>
          <a:prstGeom prst="roundRect">
            <a:avLst/>
          </a:prstGeom>
          <a:ln>
            <a:solidFill>
              <a:srgbClr val="FFC000"/>
            </a:solidFill>
          </a:ln>
        </p:spPr>
      </p:pic>
      <p:sp>
        <p:nvSpPr>
          <p:cNvPr id="65" name="文本框 64"/>
          <p:cNvSpPr txBox="1"/>
          <p:nvPr/>
        </p:nvSpPr>
        <p:spPr>
          <a:xfrm>
            <a:off x="7713345" y="3431540"/>
            <a:ext cx="3441065" cy="853888"/>
          </a:xfrm>
          <a:prstGeom prst="rect">
            <a:avLst/>
          </a:prstGeom>
          <a:noFill/>
        </p:spPr>
        <p:txBody>
          <a:bodyPr wrap="square" rtlCol="0" anchor="t">
            <a:spAutoFit/>
          </a:bodyPr>
          <a:lstStyle/>
          <a:p>
            <a:pPr marL="0" marR="0" lvl="0" indent="0" algn="ctr" defTabSz="1828800" rtl="0" eaLnBrk="1" fontAlgn="auto" latinLnBrk="1" hangingPunct="1">
              <a:lnSpc>
                <a:spcPct val="140000"/>
              </a:lnSpc>
              <a:spcBef>
                <a:spcPts val="0"/>
              </a:spcBef>
              <a:spcAft>
                <a:spcPts val="0"/>
              </a:spcAft>
              <a:buClrTx/>
              <a:buSzTx/>
              <a:buFontTx/>
              <a:buNone/>
              <a:defRPr/>
            </a:pPr>
            <a:r>
              <a:rPr lang="en-US" altLang="zh-CN" sz="1400" b="1" i="1" dirty="0">
                <a:solidFill>
                  <a:schemeClr val="tx1"/>
                </a:solidFill>
                <a:latin typeface="Times New Roman" panose="02020603050405020304" pitchFamily="18" charset="0"/>
                <a:cs typeface="Times New Roman" panose="02020603050405020304" pitchFamily="18" charset="0"/>
                <a:sym typeface="+mn-ea"/>
              </a:rPr>
              <a:t>Peak Daily  Packages &amp; Stops</a:t>
            </a:r>
            <a:endParaRPr lang="en-US" altLang="zh-CN" sz="2400" b="1" i="1" dirty="0">
              <a:solidFill>
                <a:schemeClr val="accent4"/>
              </a:solidFill>
              <a:latin typeface="Times New Roman" panose="02020603050405020304" pitchFamily="18" charset="0"/>
              <a:cs typeface="Times New Roman" panose="02020603050405020304" pitchFamily="18" charset="0"/>
              <a:sym typeface="+mn-ea"/>
            </a:endParaRPr>
          </a:p>
          <a:p>
            <a:pPr marL="0" marR="0" lvl="0" indent="0" algn="ctr" defTabSz="1828800" rtl="0" eaLnBrk="1" fontAlgn="auto" latinLnBrk="1" hangingPunct="1">
              <a:lnSpc>
                <a:spcPct val="140000"/>
              </a:lnSpc>
              <a:spcBef>
                <a:spcPts val="0"/>
              </a:spcBef>
              <a:spcAft>
                <a:spcPts val="0"/>
              </a:spcAft>
              <a:buClrTx/>
              <a:buSzTx/>
              <a:buFontTx/>
              <a:buNone/>
              <a:defRPr/>
            </a:pPr>
            <a:r>
              <a:rPr lang="en-US" altLang="zh-CN" sz="2400" b="1" i="1" dirty="0">
                <a:solidFill>
                  <a:schemeClr val="bg1"/>
                </a:solidFill>
                <a:latin typeface="Times New Roman" panose="02020603050405020304" pitchFamily="18" charset="0"/>
                <a:cs typeface="Times New Roman" panose="02020603050405020304" pitchFamily="18" charset="0"/>
                <a:sym typeface="+mn-ea"/>
              </a:rPr>
              <a:t>2,000+</a:t>
            </a:r>
          </a:p>
        </p:txBody>
      </p:sp>
    </p:spTree>
  </p:cSld>
  <p:clrMapOvr>
    <a:masterClrMapping/>
  </p:clrMapOvr>
  <mc:AlternateContent xmlns:mc="http://schemas.openxmlformats.org/markup-compatibility/2006" xmlns:p14="http://schemas.microsoft.com/office/powerpoint/2010/main">
    <mc:Choice Requires="p14">
      <p:transition spd="slow" advTm="3000"/>
    </mc:Choice>
    <mc:Fallback xmlns="">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建筑与房屋的城市空拍图&#10;&#10;描述已自动生成"/>
          <p:cNvPicPr>
            <a:picLocks noChangeAspect="1"/>
          </p:cNvPicPr>
          <p:nvPr userDrawn="1"/>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t="7758" b="7758"/>
          <a:stretch>
            <a:fillRect/>
          </a:stretch>
        </p:blipFill>
        <p:spPr>
          <a:xfrm>
            <a:off x="0" y="0"/>
            <a:ext cx="12174855" cy="6858635"/>
          </a:xfrm>
          <a:prstGeom prst="rect">
            <a:avLst/>
          </a:prstGeom>
        </p:spPr>
      </p:pic>
      <p:sp>
        <p:nvSpPr>
          <p:cNvPr id="8" name="矩形 7"/>
          <p:cNvSpPr/>
          <p:nvPr userDrawn="1"/>
        </p:nvSpPr>
        <p:spPr>
          <a:xfrm>
            <a:off x="-17145" y="0"/>
            <a:ext cx="12209145" cy="6858635"/>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4" name="图片 3" descr="67989-90-"/>
          <p:cNvPicPr>
            <a:picLocks noChangeAspect="1"/>
          </p:cNvPicPr>
          <p:nvPr/>
        </p:nvPicPr>
        <p:blipFill>
          <a:blip r:embed="rId4"/>
          <a:srcRect t="76694"/>
          <a:stretch>
            <a:fillRect/>
          </a:stretch>
        </p:blipFill>
        <p:spPr>
          <a:xfrm>
            <a:off x="-6350" y="5261610"/>
            <a:ext cx="12179935" cy="1596390"/>
          </a:xfrm>
          <a:prstGeom prst="rect">
            <a:avLst/>
          </a:prstGeom>
        </p:spPr>
      </p:pic>
      <p:sp>
        <p:nvSpPr>
          <p:cNvPr id="104" name="Google Shape;104;p19"/>
          <p:cNvSpPr txBox="1">
            <a:spLocks noGrp="1"/>
          </p:cNvSpPr>
          <p:nvPr/>
        </p:nvSpPr>
        <p:spPr>
          <a:xfrm>
            <a:off x="11762740" y="6486525"/>
            <a:ext cx="427355" cy="210820"/>
          </a:xfrm>
          <a:prstGeom prst="rect">
            <a:avLst/>
          </a:prstGeom>
          <a:solidFill>
            <a:srgbClr val="002060"/>
          </a:solid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1pPr>
            <a:lvl2pPr marL="0" marR="0" lvl="1"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2pPr>
            <a:lvl3pPr marL="0" marR="0" lvl="2"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3pPr>
            <a:lvl4pPr marL="0" marR="0" lvl="3"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4pPr>
            <a:lvl5pPr marL="0" marR="0" lvl="4"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5pPr>
            <a:lvl6pPr marL="0" marR="0" lvl="5"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6pPr>
            <a:lvl7pPr marL="0" marR="0" lvl="6"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7pPr>
            <a:lvl8pPr marL="0" marR="0" lvl="7"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8pPr>
            <a:lvl9pPr marL="0" marR="0" lvl="8"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9pPr>
          </a:lstStyle>
          <a:p>
            <a:pPr marL="0" marR="0" lvl="0" indent="0" algn="ctr" defTabSz="914400" rtl="0" eaLnBrk="1" fontAlgn="auto" latinLnBrk="0" hangingPunct="1">
              <a:lnSpc>
                <a:spcPct val="100000"/>
              </a:lnSpc>
              <a:spcBef>
                <a:spcPts val="0"/>
              </a:spcBef>
              <a:spcAft>
                <a:spcPts val="0"/>
              </a:spcAft>
              <a:buClr>
                <a:srgbClr val="5E5E5E"/>
              </a:buClr>
              <a:buSzPts val="2000"/>
              <a:buFont typeface="Avenir"/>
              <a:buNone/>
              <a:defRPr/>
            </a:pPr>
            <a:fld id="{00000000-1234-1234-1234-123412341234}" type="slidenum">
              <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6</a:t>
            </a:fld>
            <a:endPar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sp>
        <p:nvSpPr>
          <p:cNvPr id="105" name="矩形 104"/>
          <p:cNvSpPr/>
          <p:nvPr/>
        </p:nvSpPr>
        <p:spPr>
          <a:xfrm rot="2700000">
            <a:off x="-2021710" y="-11512091"/>
            <a:ext cx="16235420" cy="16235410"/>
          </a:xfrm>
          <a:prstGeom prst="rect">
            <a:avLst/>
          </a:prstGeom>
          <a:gradFill>
            <a:gsLst>
              <a:gs pos="100000">
                <a:sysClr val="window" lastClr="FFFFFF"/>
              </a:gs>
              <a:gs pos="56000">
                <a:sysClr val="window" lastClr="FFFFFF">
                  <a:alpha val="0"/>
                </a:sysClr>
              </a:gs>
            </a:gsLst>
            <a:lin ang="2700000" scaled="1"/>
          </a:gradFill>
          <a:ln>
            <a:noFill/>
          </a:ln>
        </p:spPr>
        <p:style>
          <a:lnRef idx="2">
            <a:srgbClr val="007ED3">
              <a:shade val="50000"/>
            </a:srgbClr>
          </a:lnRef>
          <a:fillRef idx="1">
            <a:srgbClr val="007ED3"/>
          </a:fillRef>
          <a:effectRef idx="0">
            <a:srgbClr val="007ED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1200" cap="none" spc="0" normalizeH="0" baseline="0" noProof="0" dirty="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pic>
        <p:nvPicPr>
          <p:cNvPr id="2" name="图片 1" descr="背景图案&#10;&#10;描述已自动生成"/>
          <p:cNvPicPr>
            <a:picLocks noChangeAspect="1"/>
          </p:cNvPicPr>
          <p:nvPr/>
        </p:nvPicPr>
        <p:blipFill>
          <a:blip r:embed="rId5">
            <a:alphaModFix amt="11000"/>
            <a:duotone>
              <a:srgbClr val="007ED3">
                <a:shade val="45000"/>
                <a:satMod val="135000"/>
              </a:srgbClr>
              <a:prstClr val="white"/>
            </a:duotone>
            <a:extLst>
              <a:ext uri="{28A0092B-C50C-407E-A947-70E740481C1C}">
                <a14:useLocalDpi xmlns:a14="http://schemas.microsoft.com/office/drawing/2010/main" val="0"/>
              </a:ext>
            </a:extLst>
          </a:blip>
          <a:stretch>
            <a:fillRect/>
          </a:stretch>
        </p:blipFill>
        <p:spPr>
          <a:xfrm>
            <a:off x="0" y="-646089"/>
            <a:ext cx="12192000" cy="6858002"/>
          </a:xfrm>
          <a:prstGeom prst="rect">
            <a:avLst/>
          </a:prstGeom>
        </p:spPr>
      </p:pic>
      <p:sp>
        <p:nvSpPr>
          <p:cNvPr id="3" name="矩形 2"/>
          <p:cNvSpPr/>
          <p:nvPr/>
        </p:nvSpPr>
        <p:spPr>
          <a:xfrm rot="2700000">
            <a:off x="-826329" y="-10273167"/>
            <a:ext cx="13844656" cy="13844648"/>
          </a:xfrm>
          <a:prstGeom prst="rect">
            <a:avLst/>
          </a:prstGeom>
          <a:noFill/>
          <a:ln w="19050">
            <a:gradFill flip="none" rotWithShape="1">
              <a:gsLst>
                <a:gs pos="65000">
                  <a:srgbClr val="007ED3">
                    <a:alpha val="0"/>
                  </a:srgbClr>
                </a:gs>
                <a:gs pos="100000">
                  <a:srgbClr val="007ED3">
                    <a:alpha val="0"/>
                  </a:srgbClr>
                </a:gs>
                <a:gs pos="85000">
                  <a:srgbClr val="007ED3">
                    <a:alpha val="20000"/>
                  </a:srgbClr>
                </a:gs>
              </a:gsLst>
              <a:lin ang="2700000" scaled="1"/>
              <a:tileRect/>
            </a:gradFill>
            <a:prstDash val="sysDot"/>
          </a:ln>
        </p:spPr>
        <p:style>
          <a:lnRef idx="2">
            <a:srgbClr val="007ED3">
              <a:shade val="50000"/>
            </a:srgbClr>
          </a:lnRef>
          <a:fillRef idx="1">
            <a:srgbClr val="007ED3"/>
          </a:fillRef>
          <a:effectRef idx="0">
            <a:srgbClr val="007ED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1200" cap="none" spc="0" normalizeH="0" baseline="0"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10" name="矩形 9"/>
          <p:cNvSpPr/>
          <p:nvPr/>
        </p:nvSpPr>
        <p:spPr>
          <a:xfrm rot="2700000">
            <a:off x="234933" y="-9211905"/>
            <a:ext cx="11722132" cy="11722124"/>
          </a:xfrm>
          <a:prstGeom prst="rect">
            <a:avLst/>
          </a:prstGeom>
          <a:noFill/>
          <a:ln w="19050">
            <a:gradFill flip="none" rotWithShape="1">
              <a:gsLst>
                <a:gs pos="75000">
                  <a:srgbClr val="2B49AD">
                    <a:alpha val="0"/>
                  </a:srgbClr>
                </a:gs>
                <a:gs pos="100000">
                  <a:srgbClr val="2B49AD">
                    <a:alpha val="40000"/>
                  </a:srgbClr>
                </a:gs>
              </a:gsLst>
              <a:lin ang="2700000" scaled="1"/>
              <a:tileRect/>
            </a:gradFill>
            <a:prstDash val="sysDot"/>
          </a:ln>
        </p:spPr>
        <p:style>
          <a:lnRef idx="2">
            <a:srgbClr val="007ED3">
              <a:shade val="50000"/>
            </a:srgbClr>
          </a:lnRef>
          <a:fillRef idx="1">
            <a:srgbClr val="007ED3"/>
          </a:fillRef>
          <a:effectRef idx="0">
            <a:srgbClr val="007ED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1200" cap="none" spc="0" normalizeH="0" baseline="0"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11" name="矩形 10"/>
          <p:cNvSpPr/>
          <p:nvPr/>
        </p:nvSpPr>
        <p:spPr>
          <a:xfrm rot="2700000">
            <a:off x="1044829" y="-8402010"/>
            <a:ext cx="10102340" cy="10102334"/>
          </a:xfrm>
          <a:prstGeom prst="rect">
            <a:avLst/>
          </a:prstGeom>
          <a:gradFill>
            <a:gsLst>
              <a:gs pos="100000">
                <a:sysClr val="window" lastClr="FFFFFF"/>
              </a:gs>
              <a:gs pos="56000">
                <a:sysClr val="window" lastClr="FFFFFF">
                  <a:alpha val="0"/>
                </a:sysClr>
              </a:gs>
            </a:gsLst>
            <a:lin ang="2700000" scaled="1"/>
          </a:gradFill>
          <a:ln>
            <a:noFill/>
          </a:ln>
        </p:spPr>
        <p:style>
          <a:lnRef idx="2">
            <a:srgbClr val="007ED3">
              <a:shade val="50000"/>
            </a:srgbClr>
          </a:lnRef>
          <a:fillRef idx="1">
            <a:srgbClr val="007ED3"/>
          </a:fillRef>
          <a:effectRef idx="0">
            <a:srgbClr val="007ED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1200" cap="none" spc="0" normalizeH="0" baseline="0" noProof="0" dirty="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21" name="矩形 20"/>
          <p:cNvSpPr/>
          <p:nvPr/>
        </p:nvSpPr>
        <p:spPr>
          <a:xfrm rot="2700000">
            <a:off x="5586730" y="1892935"/>
            <a:ext cx="1139190" cy="1139190"/>
          </a:xfrm>
          <a:prstGeom prst="rect">
            <a:avLst/>
          </a:prstGeom>
          <a:gradFill>
            <a:gsLst>
              <a:gs pos="1000">
                <a:schemeClr val="bg1">
                  <a:lumMod val="65000"/>
                </a:schemeClr>
              </a:gs>
              <a:gs pos="70000">
                <a:schemeClr val="bg1">
                  <a:alpha val="80000"/>
                </a:schemeClr>
              </a:gs>
            </a:gsLst>
            <a:lin ang="2700000" scaled="1"/>
          </a:gradFill>
          <a:ln>
            <a:noFill/>
          </a:ln>
          <a:effectLst>
            <a:outerShdw blurRad="901700" dist="609600" dir="5400000" algn="t" rotWithShape="0">
              <a:srgbClr val="007ED3">
                <a:alpha val="27000"/>
              </a:srgbClr>
            </a:outerShdw>
          </a:effectLst>
        </p:spPr>
        <p:style>
          <a:lnRef idx="2">
            <a:srgbClr val="007ED3">
              <a:shade val="50000"/>
            </a:srgbClr>
          </a:lnRef>
          <a:fillRef idx="1">
            <a:srgbClr val="007ED3"/>
          </a:fillRef>
          <a:effectRef idx="0">
            <a:srgbClr val="007ED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1200" cap="none" spc="0" normalizeH="0" baseline="0" noProof="0" dirty="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125" name="矩形: 圆角 124"/>
          <p:cNvSpPr/>
          <p:nvPr/>
        </p:nvSpPr>
        <p:spPr>
          <a:xfrm>
            <a:off x="505460" y="2085340"/>
            <a:ext cx="2002155" cy="2978785"/>
          </a:xfrm>
          <a:prstGeom prst="roundRect">
            <a:avLst>
              <a:gd name="adj" fmla="val 5244"/>
            </a:avLst>
          </a:prstGeom>
          <a:gradFill flip="none" rotWithShape="1">
            <a:gsLst>
              <a:gs pos="100000">
                <a:sysClr val="window" lastClr="FFFFFF">
                  <a:alpha val="80000"/>
                </a:sysClr>
              </a:gs>
              <a:gs pos="0">
                <a:sysClr val="window" lastClr="FFFFFF">
                  <a:alpha val="90000"/>
                </a:sysClr>
              </a:gs>
            </a:gsLst>
            <a:lin ang="5400000" scaled="1"/>
            <a:tileRect/>
          </a:gradFill>
          <a:ln>
            <a:noFill/>
          </a:ln>
          <a:effectLst>
            <a:outerShdw blurRad="901700" dist="152400" dir="5400000" algn="t" rotWithShape="0">
              <a:srgbClr val="007ED3">
                <a:alpha val="17000"/>
              </a:srgbClr>
            </a:outerShdw>
          </a:effectLst>
        </p:spPr>
        <p:style>
          <a:lnRef idx="2">
            <a:srgbClr val="007ED3">
              <a:shade val="50000"/>
            </a:srgbClr>
          </a:lnRef>
          <a:fillRef idx="1">
            <a:srgbClr val="007ED3"/>
          </a:fillRef>
          <a:effectRef idx="0">
            <a:srgbClr val="007ED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1200" cap="none" spc="0" normalizeH="0" baseline="0"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17" name="椭圆 16"/>
          <p:cNvSpPr/>
          <p:nvPr/>
        </p:nvSpPr>
        <p:spPr>
          <a:xfrm>
            <a:off x="1158434" y="1656882"/>
            <a:ext cx="696456" cy="696456"/>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0" cap="none" spc="0" normalizeH="0" baseline="0"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133" name="矩形: 圆角 132"/>
          <p:cNvSpPr/>
          <p:nvPr/>
        </p:nvSpPr>
        <p:spPr>
          <a:xfrm>
            <a:off x="2820035" y="2773680"/>
            <a:ext cx="2002155" cy="2978785"/>
          </a:xfrm>
          <a:prstGeom prst="roundRect">
            <a:avLst>
              <a:gd name="adj" fmla="val 5244"/>
            </a:avLst>
          </a:prstGeom>
          <a:gradFill flip="none" rotWithShape="1">
            <a:gsLst>
              <a:gs pos="100000">
                <a:sysClr val="window" lastClr="FFFFFF">
                  <a:alpha val="80000"/>
                </a:sysClr>
              </a:gs>
              <a:gs pos="0">
                <a:sysClr val="window" lastClr="FFFFFF">
                  <a:alpha val="90000"/>
                </a:sysClr>
              </a:gs>
            </a:gsLst>
            <a:lin ang="5400000" scaled="1"/>
            <a:tileRect/>
          </a:gradFill>
          <a:ln>
            <a:noFill/>
          </a:ln>
          <a:effectLst>
            <a:outerShdw blurRad="901700" dist="152400" dir="5400000" algn="t" rotWithShape="0">
              <a:srgbClr val="007ED3">
                <a:alpha val="17000"/>
              </a:srgbClr>
            </a:outerShdw>
          </a:effectLst>
        </p:spPr>
        <p:style>
          <a:lnRef idx="2">
            <a:srgbClr val="007ED3">
              <a:shade val="50000"/>
            </a:srgbClr>
          </a:lnRef>
          <a:fillRef idx="1">
            <a:srgbClr val="007ED3"/>
          </a:fillRef>
          <a:effectRef idx="0">
            <a:srgbClr val="007ED3"/>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defRPr/>
            </a:pPr>
            <a:endParaRPr lang="zh-CN" altLang="en-US" b="1"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sym typeface="+mn-ea"/>
            </a:endParaRPr>
          </a:p>
        </p:txBody>
      </p:sp>
      <p:sp>
        <p:nvSpPr>
          <p:cNvPr id="134" name="椭圆 133"/>
          <p:cNvSpPr/>
          <p:nvPr/>
        </p:nvSpPr>
        <p:spPr>
          <a:xfrm>
            <a:off x="3473053" y="2345144"/>
            <a:ext cx="696456" cy="696456"/>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0" cap="none" spc="0" normalizeH="0" baseline="0"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141" name="矩形: 圆角 140"/>
          <p:cNvSpPr/>
          <p:nvPr/>
        </p:nvSpPr>
        <p:spPr>
          <a:xfrm>
            <a:off x="7466965" y="2705100"/>
            <a:ext cx="2002155" cy="2978785"/>
          </a:xfrm>
          <a:prstGeom prst="roundRect">
            <a:avLst>
              <a:gd name="adj" fmla="val 5244"/>
            </a:avLst>
          </a:prstGeom>
          <a:gradFill flip="none" rotWithShape="1">
            <a:gsLst>
              <a:gs pos="100000">
                <a:sysClr val="window" lastClr="FFFFFF">
                  <a:alpha val="80000"/>
                </a:sysClr>
              </a:gs>
              <a:gs pos="0">
                <a:sysClr val="window" lastClr="FFFFFF">
                  <a:alpha val="90000"/>
                </a:sysClr>
              </a:gs>
            </a:gsLst>
            <a:lin ang="5400000" scaled="1"/>
            <a:tileRect/>
          </a:gradFill>
          <a:ln>
            <a:noFill/>
          </a:ln>
          <a:effectLst>
            <a:outerShdw blurRad="901700" dist="152400" dir="5400000" algn="t" rotWithShape="0">
              <a:srgbClr val="007ED3">
                <a:alpha val="17000"/>
              </a:srgbClr>
            </a:outerShdw>
          </a:effectLst>
        </p:spPr>
        <p:style>
          <a:lnRef idx="2">
            <a:srgbClr val="007ED3">
              <a:shade val="50000"/>
            </a:srgbClr>
          </a:lnRef>
          <a:fillRef idx="1">
            <a:srgbClr val="007ED3"/>
          </a:fillRef>
          <a:effectRef idx="0">
            <a:srgbClr val="007ED3"/>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defRPr/>
            </a:pPr>
            <a:endParaRPr lang="zh-CN" altLang="en-US" b="1"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sym typeface="+mn-ea"/>
            </a:endParaRPr>
          </a:p>
        </p:txBody>
      </p:sp>
      <p:sp>
        <p:nvSpPr>
          <p:cNvPr id="142" name="椭圆 141"/>
          <p:cNvSpPr/>
          <p:nvPr/>
        </p:nvSpPr>
        <p:spPr>
          <a:xfrm>
            <a:off x="8119665" y="2276564"/>
            <a:ext cx="696456" cy="696456"/>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0" cap="none" spc="0" normalizeH="0" baseline="0"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149" name="矩形: 圆角 148"/>
          <p:cNvSpPr/>
          <p:nvPr/>
        </p:nvSpPr>
        <p:spPr>
          <a:xfrm>
            <a:off x="9807575" y="2039620"/>
            <a:ext cx="2002155" cy="3293259"/>
          </a:xfrm>
          <a:prstGeom prst="roundRect">
            <a:avLst>
              <a:gd name="adj" fmla="val 5244"/>
            </a:avLst>
          </a:prstGeom>
          <a:gradFill flip="none" rotWithShape="1">
            <a:gsLst>
              <a:gs pos="100000">
                <a:sysClr val="window" lastClr="FFFFFF">
                  <a:alpha val="80000"/>
                </a:sysClr>
              </a:gs>
              <a:gs pos="0">
                <a:sysClr val="window" lastClr="FFFFFF">
                  <a:alpha val="90000"/>
                </a:sysClr>
              </a:gs>
            </a:gsLst>
            <a:lin ang="5400000" scaled="1"/>
            <a:tileRect/>
          </a:gradFill>
          <a:ln>
            <a:noFill/>
          </a:ln>
          <a:effectLst>
            <a:outerShdw blurRad="901700" dist="152400" dir="5400000" algn="t" rotWithShape="0">
              <a:srgbClr val="007ED3">
                <a:alpha val="17000"/>
              </a:srgbClr>
            </a:outerShdw>
          </a:effectLst>
        </p:spPr>
        <p:style>
          <a:lnRef idx="2">
            <a:srgbClr val="007ED3">
              <a:shade val="50000"/>
            </a:srgbClr>
          </a:lnRef>
          <a:fillRef idx="1">
            <a:srgbClr val="007ED3"/>
          </a:fillRef>
          <a:effectRef idx="0">
            <a:srgbClr val="007ED3"/>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defRPr/>
            </a:pPr>
            <a:endParaRPr lang="zh-CN" altLang="en-US" b="1"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sym typeface="+mn-ea"/>
            </a:endParaRPr>
          </a:p>
        </p:txBody>
      </p:sp>
      <p:sp>
        <p:nvSpPr>
          <p:cNvPr id="150" name="椭圆 149"/>
          <p:cNvSpPr/>
          <p:nvPr/>
        </p:nvSpPr>
        <p:spPr>
          <a:xfrm>
            <a:off x="10460505" y="1611162"/>
            <a:ext cx="696456" cy="696456"/>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0" cap="none" spc="0" normalizeH="0" baseline="0"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13" name="矩形: 圆角 132"/>
          <p:cNvSpPr/>
          <p:nvPr/>
        </p:nvSpPr>
        <p:spPr>
          <a:xfrm>
            <a:off x="5126990" y="3460115"/>
            <a:ext cx="2002155" cy="2978785"/>
          </a:xfrm>
          <a:prstGeom prst="roundRect">
            <a:avLst>
              <a:gd name="adj" fmla="val 5244"/>
            </a:avLst>
          </a:prstGeom>
          <a:gradFill flip="none" rotWithShape="1">
            <a:gsLst>
              <a:gs pos="100000">
                <a:sysClr val="window" lastClr="FFFFFF">
                  <a:alpha val="80000"/>
                </a:sysClr>
              </a:gs>
              <a:gs pos="0">
                <a:sysClr val="window" lastClr="FFFFFF">
                  <a:alpha val="90000"/>
                </a:sysClr>
              </a:gs>
            </a:gsLst>
            <a:lin ang="5400000" scaled="1"/>
            <a:tileRect/>
          </a:gradFill>
          <a:ln>
            <a:noFill/>
          </a:ln>
          <a:effectLst>
            <a:outerShdw blurRad="901700" dist="152400" dir="5400000" algn="t" rotWithShape="0">
              <a:srgbClr val="007ED3">
                <a:alpha val="17000"/>
              </a:srgbClr>
            </a:outerShdw>
          </a:effectLst>
        </p:spPr>
        <p:style>
          <a:lnRef idx="2">
            <a:srgbClr val="007ED3">
              <a:shade val="50000"/>
            </a:srgbClr>
          </a:lnRef>
          <a:fillRef idx="1">
            <a:srgbClr val="007ED3"/>
          </a:fillRef>
          <a:effectRef idx="0">
            <a:srgbClr val="007ED3"/>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defRPr/>
            </a:pPr>
            <a:endParaRPr lang="zh-CN" altLang="en-US" b="1"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sym typeface="+mn-ea"/>
            </a:endParaRPr>
          </a:p>
        </p:txBody>
      </p:sp>
      <p:sp>
        <p:nvSpPr>
          <p:cNvPr id="15" name="椭圆 14"/>
          <p:cNvSpPr/>
          <p:nvPr/>
        </p:nvSpPr>
        <p:spPr>
          <a:xfrm>
            <a:off x="5780008" y="3031579"/>
            <a:ext cx="696456" cy="696456"/>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0" cap="none" spc="0" normalizeH="0" baseline="0"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41" name="任意多边形: 形状 40"/>
          <p:cNvSpPr/>
          <p:nvPr userDrawn="1"/>
        </p:nvSpPr>
        <p:spPr>
          <a:xfrm>
            <a:off x="133350" y="62230"/>
            <a:ext cx="3880485" cy="549910"/>
          </a:xfrm>
          <a:custGeom>
            <a:avLst/>
            <a:gdLst>
              <a:gd name="connsiteX0" fmla="*/ 3381883 w 3551625"/>
              <a:gd name="connsiteY0" fmla="*/ 0 h 409535"/>
              <a:gd name="connsiteX1" fmla="*/ 3464893 w 3551625"/>
              <a:gd name="connsiteY1" fmla="*/ 30993 h 409535"/>
              <a:gd name="connsiteX2" fmla="*/ 3513577 w 3551625"/>
              <a:gd name="connsiteY2" fmla="*/ 59342 h 409535"/>
              <a:gd name="connsiteX3" fmla="*/ 3551625 w 3551625"/>
              <a:gd name="connsiteY3" fmla="*/ 92353 h 409535"/>
              <a:gd name="connsiteX4" fmla="*/ 3551625 w 3551625"/>
              <a:gd name="connsiteY4" fmla="*/ 409535 h 409535"/>
              <a:gd name="connsiteX5" fmla="*/ 3068555 w 3551625"/>
              <a:gd name="connsiteY5" fmla="*/ 409535 h 409535"/>
              <a:gd name="connsiteX6" fmla="*/ 3092487 w 3551625"/>
              <a:gd name="connsiteY6" fmla="*/ 341518 h 409535"/>
              <a:gd name="connsiteX7" fmla="*/ 3208213 w 3551625"/>
              <a:gd name="connsiteY7" fmla="*/ 95760 h 409535"/>
              <a:gd name="connsiteX8" fmla="*/ 3298873 w 3551625"/>
              <a:gd name="connsiteY8" fmla="*/ 30993 h 409535"/>
              <a:gd name="connsiteX9" fmla="*/ 2215150 w 3551625"/>
              <a:gd name="connsiteY9" fmla="*/ 0 h 409535"/>
              <a:gd name="connsiteX10" fmla="*/ 2803693 w 3551625"/>
              <a:gd name="connsiteY10" fmla="*/ 0 h 409535"/>
              <a:gd name="connsiteX11" fmla="*/ 2803692 w 3551625"/>
              <a:gd name="connsiteY11" fmla="*/ 1 h 409535"/>
              <a:gd name="connsiteX12" fmla="*/ 2772343 w 3551625"/>
              <a:gd name="connsiteY12" fmla="*/ 1 h 409535"/>
              <a:gd name="connsiteX13" fmla="*/ 2215150 w 3551625"/>
              <a:gd name="connsiteY13" fmla="*/ 1 h 409535"/>
              <a:gd name="connsiteX14" fmla="*/ 728473 w 3551625"/>
              <a:gd name="connsiteY14" fmla="*/ 0 h 409535"/>
              <a:gd name="connsiteX15" fmla="*/ 2156393 w 3551625"/>
              <a:gd name="connsiteY15" fmla="*/ 0 h 409535"/>
              <a:gd name="connsiteX16" fmla="*/ 2156393 w 3551625"/>
              <a:gd name="connsiteY16" fmla="*/ 1 h 409535"/>
              <a:gd name="connsiteX17" fmla="*/ 759823 w 3551625"/>
              <a:gd name="connsiteY17" fmla="*/ 1 h 409535"/>
              <a:gd name="connsiteX18" fmla="*/ 728474 w 3551625"/>
              <a:gd name="connsiteY18" fmla="*/ 1 h 409535"/>
              <a:gd name="connsiteX19" fmla="*/ 150282 w 3551625"/>
              <a:gd name="connsiteY19" fmla="*/ 0 h 409535"/>
              <a:gd name="connsiteX20" fmla="*/ 233293 w 3551625"/>
              <a:gd name="connsiteY20" fmla="*/ 30993 h 409535"/>
              <a:gd name="connsiteX21" fmla="*/ 323952 w 3551625"/>
              <a:gd name="connsiteY21" fmla="*/ 95760 h 409535"/>
              <a:gd name="connsiteX22" fmla="*/ 439679 w 3551625"/>
              <a:gd name="connsiteY22" fmla="*/ 341518 h 409535"/>
              <a:gd name="connsiteX23" fmla="*/ 463611 w 3551625"/>
              <a:gd name="connsiteY23" fmla="*/ 409535 h 409535"/>
              <a:gd name="connsiteX24" fmla="*/ 0 w 3551625"/>
              <a:gd name="connsiteY24" fmla="*/ 409535 h 409535"/>
              <a:gd name="connsiteX25" fmla="*/ 0 w 3551625"/>
              <a:gd name="connsiteY25" fmla="*/ 75469 h 409535"/>
              <a:gd name="connsiteX26" fmla="*/ 18588 w 3551625"/>
              <a:gd name="connsiteY26" fmla="*/ 59342 h 409535"/>
              <a:gd name="connsiteX27" fmla="*/ 67272 w 3551625"/>
              <a:gd name="connsiteY27" fmla="*/ 30993 h 4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1625" h="409535">
                <a:moveTo>
                  <a:pt x="3381883" y="0"/>
                </a:moveTo>
                <a:lnTo>
                  <a:pt x="3464893" y="30993"/>
                </a:lnTo>
                <a:cubicBezTo>
                  <a:pt x="3481917" y="39294"/>
                  <a:pt x="3498306" y="48646"/>
                  <a:pt x="3513577" y="59342"/>
                </a:cubicBezTo>
                <a:lnTo>
                  <a:pt x="3551625" y="92353"/>
                </a:lnTo>
                <a:lnTo>
                  <a:pt x="3551625" y="409535"/>
                </a:lnTo>
                <a:lnTo>
                  <a:pt x="3068555" y="409535"/>
                </a:lnTo>
                <a:lnTo>
                  <a:pt x="3092487" y="341518"/>
                </a:lnTo>
                <a:cubicBezTo>
                  <a:pt x="3126881" y="243888"/>
                  <a:pt x="3164280" y="143640"/>
                  <a:pt x="3208213" y="95760"/>
                </a:cubicBezTo>
                <a:cubicBezTo>
                  <a:pt x="3233318" y="68400"/>
                  <a:pt x="3264825" y="47595"/>
                  <a:pt x="3298873" y="30993"/>
                </a:cubicBezTo>
                <a:close/>
                <a:moveTo>
                  <a:pt x="2215150" y="0"/>
                </a:moveTo>
                <a:lnTo>
                  <a:pt x="2803693" y="0"/>
                </a:lnTo>
                <a:lnTo>
                  <a:pt x="2803692" y="1"/>
                </a:lnTo>
                <a:lnTo>
                  <a:pt x="2772343" y="1"/>
                </a:lnTo>
                <a:lnTo>
                  <a:pt x="2215150" y="1"/>
                </a:lnTo>
                <a:close/>
                <a:moveTo>
                  <a:pt x="728473" y="0"/>
                </a:moveTo>
                <a:lnTo>
                  <a:pt x="2156393" y="0"/>
                </a:lnTo>
                <a:lnTo>
                  <a:pt x="2156393" y="1"/>
                </a:lnTo>
                <a:lnTo>
                  <a:pt x="759823" y="1"/>
                </a:lnTo>
                <a:lnTo>
                  <a:pt x="728474" y="1"/>
                </a:lnTo>
                <a:close/>
                <a:moveTo>
                  <a:pt x="150282" y="0"/>
                </a:moveTo>
                <a:lnTo>
                  <a:pt x="233293" y="30993"/>
                </a:lnTo>
                <a:cubicBezTo>
                  <a:pt x="267341" y="47595"/>
                  <a:pt x="298847" y="68400"/>
                  <a:pt x="323952" y="95760"/>
                </a:cubicBezTo>
                <a:cubicBezTo>
                  <a:pt x="367886" y="143640"/>
                  <a:pt x="405283" y="243888"/>
                  <a:pt x="439679" y="341518"/>
                </a:cubicBezTo>
                <a:lnTo>
                  <a:pt x="463611" y="409535"/>
                </a:lnTo>
                <a:lnTo>
                  <a:pt x="0" y="409535"/>
                </a:lnTo>
                <a:lnTo>
                  <a:pt x="0" y="75469"/>
                </a:lnTo>
                <a:lnTo>
                  <a:pt x="18588" y="59342"/>
                </a:lnTo>
                <a:cubicBezTo>
                  <a:pt x="33859" y="48646"/>
                  <a:pt x="50248" y="39294"/>
                  <a:pt x="67272" y="30993"/>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14" name="矩形 13"/>
          <p:cNvSpPr/>
          <p:nvPr userDrawn="1"/>
        </p:nvSpPr>
        <p:spPr>
          <a:xfrm>
            <a:off x="0" y="193675"/>
            <a:ext cx="12192000" cy="54864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9" name="任意多边形: 形状 18"/>
          <p:cNvSpPr/>
          <p:nvPr userDrawn="1"/>
        </p:nvSpPr>
        <p:spPr>
          <a:xfrm flipV="1">
            <a:off x="265430" y="59055"/>
            <a:ext cx="3604260" cy="683895"/>
          </a:xfrm>
          <a:custGeom>
            <a:avLst/>
            <a:gdLst>
              <a:gd name="connsiteX0" fmla="*/ 515747 w 2937894"/>
              <a:gd name="connsiteY0" fmla="*/ 0 h 548203"/>
              <a:gd name="connsiteX1" fmla="*/ 554600 w 2937894"/>
              <a:gd name="connsiteY1" fmla="*/ 0 h 548203"/>
              <a:gd name="connsiteX2" fmla="*/ 2383294 w 2937894"/>
              <a:gd name="connsiteY2" fmla="*/ 0 h 548203"/>
              <a:gd name="connsiteX3" fmla="*/ 2422147 w 2937894"/>
              <a:gd name="connsiteY3" fmla="*/ 0 h 548203"/>
              <a:gd name="connsiteX4" fmla="*/ 2564284 w 2937894"/>
              <a:gd name="connsiteY4" fmla="*/ 58874 h 548203"/>
              <a:gd name="connsiteX5" fmla="*/ 2585156 w 2937894"/>
              <a:gd name="connsiteY5" fmla="*/ 89831 h 548203"/>
              <a:gd name="connsiteX6" fmla="*/ 2585682 w 2937894"/>
              <a:gd name="connsiteY6" fmla="*/ 90112 h 548203"/>
              <a:gd name="connsiteX7" fmla="*/ 2779878 w 2937894"/>
              <a:gd name="connsiteY7" fmla="*/ 471455 h 548203"/>
              <a:gd name="connsiteX8" fmla="*/ 2862366 w 2937894"/>
              <a:gd name="connsiteY8" fmla="*/ 523363 h 548203"/>
              <a:gd name="connsiteX9" fmla="*/ 2937894 w 2937894"/>
              <a:gd name="connsiteY9" fmla="*/ 548203 h 548203"/>
              <a:gd name="connsiteX10" fmla="*/ 2411819 w 2937894"/>
              <a:gd name="connsiteY10" fmla="*/ 548203 h 548203"/>
              <a:gd name="connsiteX11" fmla="*/ 2411818 w 2937894"/>
              <a:gd name="connsiteY11" fmla="*/ 548202 h 548203"/>
              <a:gd name="connsiteX12" fmla="*/ 2383294 w 2937894"/>
              <a:gd name="connsiteY12" fmla="*/ 548202 h 548203"/>
              <a:gd name="connsiteX13" fmla="*/ 554600 w 2937894"/>
              <a:gd name="connsiteY13" fmla="*/ 548202 h 548203"/>
              <a:gd name="connsiteX14" fmla="*/ 526077 w 2937894"/>
              <a:gd name="connsiteY14" fmla="*/ 548202 h 548203"/>
              <a:gd name="connsiteX15" fmla="*/ 526076 w 2937894"/>
              <a:gd name="connsiteY15" fmla="*/ 548203 h 548203"/>
              <a:gd name="connsiteX16" fmla="*/ 0 w 2937894"/>
              <a:gd name="connsiteY16" fmla="*/ 548203 h 548203"/>
              <a:gd name="connsiteX17" fmla="*/ 75528 w 2937894"/>
              <a:gd name="connsiteY17" fmla="*/ 523363 h 548203"/>
              <a:gd name="connsiteX18" fmla="*/ 158016 w 2937894"/>
              <a:gd name="connsiteY18" fmla="*/ 471455 h 548203"/>
              <a:gd name="connsiteX19" fmla="*/ 352212 w 2937894"/>
              <a:gd name="connsiteY19" fmla="*/ 90112 h 548203"/>
              <a:gd name="connsiteX20" fmla="*/ 352738 w 2937894"/>
              <a:gd name="connsiteY20" fmla="*/ 89831 h 548203"/>
              <a:gd name="connsiteX21" fmla="*/ 373611 w 2937894"/>
              <a:gd name="connsiteY21" fmla="*/ 58874 h 548203"/>
              <a:gd name="connsiteX22" fmla="*/ 515747 w 2937894"/>
              <a:gd name="connsiteY22" fmla="*/ 0 h 5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7894" h="548203">
                <a:moveTo>
                  <a:pt x="515747" y="0"/>
                </a:moveTo>
                <a:lnTo>
                  <a:pt x="554600" y="0"/>
                </a:lnTo>
                <a:lnTo>
                  <a:pt x="2383294" y="0"/>
                </a:lnTo>
                <a:lnTo>
                  <a:pt x="2422147" y="0"/>
                </a:lnTo>
                <a:cubicBezTo>
                  <a:pt x="2477655" y="0"/>
                  <a:pt x="2527908" y="22499"/>
                  <a:pt x="2564284" y="58874"/>
                </a:cubicBezTo>
                <a:lnTo>
                  <a:pt x="2585156" y="89831"/>
                </a:lnTo>
                <a:lnTo>
                  <a:pt x="2585682" y="90112"/>
                </a:lnTo>
                <a:cubicBezTo>
                  <a:pt x="2643768" y="150072"/>
                  <a:pt x="2699931" y="394707"/>
                  <a:pt x="2779878" y="471455"/>
                </a:cubicBezTo>
                <a:cubicBezTo>
                  <a:pt x="2802720" y="493383"/>
                  <a:pt x="2831386" y="510057"/>
                  <a:pt x="2862366" y="523363"/>
                </a:cubicBezTo>
                <a:lnTo>
                  <a:pt x="2937894" y="548203"/>
                </a:lnTo>
                <a:lnTo>
                  <a:pt x="2411819" y="548203"/>
                </a:lnTo>
                <a:lnTo>
                  <a:pt x="2411818" y="548202"/>
                </a:lnTo>
                <a:lnTo>
                  <a:pt x="2383294" y="548202"/>
                </a:lnTo>
                <a:lnTo>
                  <a:pt x="554600" y="548202"/>
                </a:lnTo>
                <a:lnTo>
                  <a:pt x="526077" y="548202"/>
                </a:lnTo>
                <a:lnTo>
                  <a:pt x="526076" y="548203"/>
                </a:lnTo>
                <a:lnTo>
                  <a:pt x="0" y="548203"/>
                </a:lnTo>
                <a:lnTo>
                  <a:pt x="75528" y="523363"/>
                </a:lnTo>
                <a:cubicBezTo>
                  <a:pt x="106508" y="510057"/>
                  <a:pt x="135174" y="493383"/>
                  <a:pt x="158016" y="471455"/>
                </a:cubicBezTo>
                <a:cubicBezTo>
                  <a:pt x="237963" y="394707"/>
                  <a:pt x="294126" y="150072"/>
                  <a:pt x="352212" y="90112"/>
                </a:cubicBezTo>
                <a:lnTo>
                  <a:pt x="352738" y="89831"/>
                </a:lnTo>
                <a:lnTo>
                  <a:pt x="373611" y="58874"/>
                </a:lnTo>
                <a:cubicBezTo>
                  <a:pt x="409986" y="22499"/>
                  <a:pt x="460239" y="0"/>
                  <a:pt x="515747" y="0"/>
                </a:cubicBezTo>
                <a:close/>
              </a:path>
            </a:pathLst>
          </a:custGeom>
          <a:solidFill>
            <a:srgbClr val="3C536F"/>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42" name="文本占位符 5"/>
          <p:cNvSpPr>
            <a:spLocks noGrp="1"/>
          </p:cNvSpPr>
          <p:nvPr/>
        </p:nvSpPr>
        <p:spPr>
          <a:xfrm>
            <a:off x="358140" y="283210"/>
            <a:ext cx="3496945" cy="365125"/>
          </a:xfrm>
          <a:prstGeom prst="rect">
            <a:avLst/>
          </a:prstGeom>
        </p:spPr>
        <p:txBody>
          <a:bodyPr vert="horz" lIns="91440" tIns="45720" rIns="91440" bIns="45720" rtlCol="0"/>
          <a:lstStyle>
            <a:lvl1pPr marL="0" indent="0" algn="ctr">
              <a:lnSpc>
                <a:spcPct val="100000"/>
              </a:lnSpc>
              <a:spcBef>
                <a:spcPts val="0"/>
              </a:spcBef>
              <a:buNone/>
              <a:defRPr lang="zh-CN" altLang="en-US" sz="2000" b="1" kern="1200" smtClean="0">
                <a:solidFill>
                  <a:schemeClr val="bg1"/>
                </a:solidFill>
                <a:latin typeface="Microsoft YaHei" panose="020B0503020204020204" pitchFamily="34" charset="-122"/>
                <a:ea typeface="Microsoft YaHei" panose="020B0503020204020204" pitchFamily="34" charset="-122"/>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sz="1600" dirty="0">
                <a:latin typeface="Times New Roman" panose="02020603050405020304" pitchFamily="18" charset="0"/>
                <a:cs typeface="Times New Roman" panose="02020603050405020304" pitchFamily="18" charset="0"/>
              </a:rPr>
              <a:t>INVESTMENT HIGHLIGHTS</a:t>
            </a:r>
          </a:p>
        </p:txBody>
      </p:sp>
      <p:grpSp>
        <p:nvGrpSpPr>
          <p:cNvPr id="43" name="组合 42"/>
          <p:cNvGrpSpPr/>
          <p:nvPr userDrawn="1"/>
        </p:nvGrpSpPr>
        <p:grpSpPr>
          <a:xfrm>
            <a:off x="100013" y="302166"/>
            <a:ext cx="11991975" cy="314325"/>
            <a:chOff x="95250" y="302166"/>
            <a:chExt cx="11991975" cy="314325"/>
          </a:xfrm>
        </p:grpSpPr>
        <p:sp>
          <p:nvSpPr>
            <p:cNvPr id="44" name="任意多边形: 形状 43"/>
            <p:cNvSpPr/>
            <p:nvPr/>
          </p:nvSpPr>
          <p:spPr>
            <a:xfrm>
              <a:off x="95250"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5" name="任意多边形: 形状 44"/>
            <p:cNvSpPr/>
            <p:nvPr/>
          </p:nvSpPr>
          <p:spPr>
            <a:xfrm>
              <a:off x="12087225"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pic>
        <p:nvPicPr>
          <p:cNvPr id="9" name="图片 8" descr="徽标, 公司名称&#10;&#10;AI 生成的内容可能不正确。"/>
          <p:cNvPicPr>
            <a:picLocks noChangeAspect="1"/>
          </p:cNvPicPr>
          <p:nvPr/>
        </p:nvPicPr>
        <p:blipFill>
          <a:blip r:embed="rId6"/>
          <a:srcRect t="21687" b="23017"/>
          <a:stretch>
            <a:fillRect/>
          </a:stretch>
        </p:blipFill>
        <p:spPr>
          <a:xfrm>
            <a:off x="10880725" y="268605"/>
            <a:ext cx="1017905" cy="422275"/>
          </a:xfrm>
          <a:prstGeom prst="rect">
            <a:avLst/>
          </a:prstGeom>
        </p:spPr>
      </p:pic>
      <p:sp>
        <p:nvSpPr>
          <p:cNvPr id="46" name="任意多边形: 形状 45"/>
          <p:cNvSpPr/>
          <p:nvPr userDrawn="1"/>
        </p:nvSpPr>
        <p:spPr>
          <a:xfrm>
            <a:off x="0" y="781050"/>
            <a:ext cx="12192000" cy="0"/>
          </a:xfrm>
          <a:custGeom>
            <a:avLst/>
            <a:gdLst>
              <a:gd name="connsiteX0" fmla="*/ 0 w 12192000"/>
              <a:gd name="connsiteY0" fmla="*/ 0 h 0"/>
              <a:gd name="connsiteX1" fmla="*/ 12192000 w 12192000"/>
              <a:gd name="connsiteY1" fmla="*/ 0 h 0"/>
            </a:gdLst>
            <a:ahLst/>
            <a:cxnLst>
              <a:cxn ang="0">
                <a:pos x="connsiteX0" y="connsiteY0"/>
              </a:cxn>
              <a:cxn ang="0">
                <a:pos x="connsiteX1" y="connsiteY1"/>
              </a:cxn>
            </a:cxnLst>
            <a:rect l="l" t="t" r="r" b="b"/>
            <a:pathLst>
              <a:path w="12192000">
                <a:moveTo>
                  <a:pt x="0" y="0"/>
                </a:moveTo>
                <a:lnTo>
                  <a:pt x="12192000" y="0"/>
                </a:lnTo>
              </a:path>
            </a:pathLst>
          </a:custGeom>
          <a:noFill/>
          <a:ln w="19050" cap="rnd">
            <a:solidFill>
              <a:srgbClr val="3C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46" name="TextBox 31"/>
          <p:cNvSpPr txBox="1"/>
          <p:nvPr/>
        </p:nvSpPr>
        <p:spPr>
          <a:xfrm>
            <a:off x="533400" y="2507615"/>
            <a:ext cx="1947545" cy="2185214"/>
          </a:xfrm>
          <a:prstGeom prst="rect">
            <a:avLst/>
          </a:prstGeom>
          <a:noFill/>
        </p:spPr>
        <p:txBody>
          <a:bodyPr wrap="square" rtlCol="0">
            <a:spAutoFit/>
          </a:bodyPr>
          <a:lstStyle/>
          <a:p>
            <a:pPr lvl="0" algn="ctr">
              <a:buClrTx/>
              <a:buSzTx/>
              <a:buFontTx/>
            </a:pPr>
            <a:r>
              <a:rPr lang="en-US" altLang="zh-CN" sz="1700" dirty="0">
                <a:solidFill>
                  <a:srgbClr val="3C536F"/>
                </a:solidFill>
                <a:latin typeface="Times New Roman" panose="02020603050405020304" pitchFamily="18" charset="0"/>
                <a:cs typeface="Times New Roman" panose="02020603050405020304" pitchFamily="18" charset="0"/>
                <a:sym typeface="+mn-ea"/>
              </a:rPr>
              <a:t>Successful relationship with </a:t>
            </a:r>
            <a:r>
              <a:rPr lang="en-US" altLang="zh-CN" sz="1700" dirty="0" err="1">
                <a:solidFill>
                  <a:srgbClr val="3C536F"/>
                </a:solidFill>
                <a:latin typeface="Times New Roman" panose="02020603050405020304" pitchFamily="18" charset="0"/>
                <a:cs typeface="Times New Roman" panose="02020603050405020304" pitchFamily="18" charset="0"/>
                <a:sym typeface="+mn-ea"/>
              </a:rPr>
              <a:t>Fedex</a:t>
            </a:r>
            <a:r>
              <a:rPr lang="en-US" altLang="zh-CN" sz="1700" dirty="0">
                <a:solidFill>
                  <a:srgbClr val="3C536F"/>
                </a:solidFill>
                <a:latin typeface="Times New Roman" panose="02020603050405020304" pitchFamily="18" charset="0"/>
                <a:cs typeface="Times New Roman" panose="02020603050405020304" pitchFamily="18" charset="0"/>
                <a:sym typeface="+mn-ea"/>
              </a:rPr>
              <a:t> that provides stable and predictable revenue with weekly cash settlement that facilitates cashflow</a:t>
            </a:r>
          </a:p>
        </p:txBody>
      </p:sp>
      <p:sp>
        <p:nvSpPr>
          <p:cNvPr id="39" name="TextBox 31"/>
          <p:cNvSpPr txBox="1"/>
          <p:nvPr/>
        </p:nvSpPr>
        <p:spPr>
          <a:xfrm>
            <a:off x="2856230" y="3166110"/>
            <a:ext cx="1947545" cy="1922145"/>
          </a:xfrm>
          <a:prstGeom prst="rect">
            <a:avLst/>
          </a:prstGeom>
          <a:noFill/>
        </p:spPr>
        <p:txBody>
          <a:bodyPr wrap="square" rtlCol="0">
            <a:spAutoFit/>
          </a:bodyPr>
          <a:lstStyle/>
          <a:p>
            <a:pPr lvl="0" algn="ctr">
              <a:buClrTx/>
              <a:buSzTx/>
              <a:buFontTx/>
            </a:pPr>
            <a:r>
              <a:rPr lang="en-US" altLang="zh-CN" sz="1700" dirty="0">
                <a:solidFill>
                  <a:srgbClr val="3C536F"/>
                </a:solidFill>
                <a:latin typeface="Times New Roman" panose="02020603050405020304" pitchFamily="18" charset="0"/>
                <a:cs typeface="Times New Roman" panose="02020603050405020304" pitchFamily="18" charset="0"/>
                <a:sym typeface="+mn-ea"/>
              </a:rPr>
              <a:t>Ability to leverage logistics software to reduce costs by optimizing routing, driver compliance, and safety management</a:t>
            </a:r>
          </a:p>
        </p:txBody>
      </p:sp>
      <p:sp>
        <p:nvSpPr>
          <p:cNvPr id="40" name="TextBox 31"/>
          <p:cNvSpPr txBox="1"/>
          <p:nvPr/>
        </p:nvSpPr>
        <p:spPr>
          <a:xfrm>
            <a:off x="5187950" y="3826400"/>
            <a:ext cx="1947545" cy="1922145"/>
          </a:xfrm>
          <a:prstGeom prst="rect">
            <a:avLst/>
          </a:prstGeom>
          <a:noFill/>
        </p:spPr>
        <p:txBody>
          <a:bodyPr wrap="square" rtlCol="0">
            <a:spAutoFit/>
          </a:bodyPr>
          <a:lstStyle/>
          <a:p>
            <a:pPr lvl="0" algn="ctr">
              <a:buClrTx/>
              <a:buSzTx/>
              <a:buFontTx/>
            </a:pPr>
            <a:r>
              <a:rPr lang="en-US" altLang="zh-CN" sz="1700" dirty="0">
                <a:solidFill>
                  <a:srgbClr val="3C536F"/>
                </a:solidFill>
                <a:latin typeface="Times New Roman" panose="02020603050405020304" pitchFamily="18" charset="0"/>
                <a:cs typeface="Times New Roman" panose="02020603050405020304" pitchFamily="18" charset="0"/>
                <a:sym typeface="+mn-ea"/>
              </a:rPr>
              <a:t>Internal focus on service quality and latest safety standards </a:t>
            </a:r>
          </a:p>
          <a:p>
            <a:pPr lvl="0" algn="ctr">
              <a:buClrTx/>
              <a:buSzTx/>
              <a:buFontTx/>
            </a:pPr>
            <a:r>
              <a:rPr lang="en-US" altLang="zh-CN" sz="1700" dirty="0">
                <a:solidFill>
                  <a:srgbClr val="3C536F"/>
                </a:solidFill>
                <a:latin typeface="Times New Roman" panose="02020603050405020304" pitchFamily="18" charset="0"/>
                <a:cs typeface="Times New Roman" panose="02020603050405020304" pitchFamily="18" charset="0"/>
                <a:sym typeface="+mn-ea"/>
              </a:rPr>
              <a:t>to maintain reliability across the network</a:t>
            </a:r>
          </a:p>
        </p:txBody>
      </p:sp>
      <p:sp>
        <p:nvSpPr>
          <p:cNvPr id="47" name="TextBox 31"/>
          <p:cNvSpPr txBox="1"/>
          <p:nvPr/>
        </p:nvSpPr>
        <p:spPr>
          <a:xfrm>
            <a:off x="7521575" y="3166110"/>
            <a:ext cx="1947545" cy="1660525"/>
          </a:xfrm>
          <a:prstGeom prst="rect">
            <a:avLst/>
          </a:prstGeom>
          <a:noFill/>
        </p:spPr>
        <p:txBody>
          <a:bodyPr wrap="square" rtlCol="0">
            <a:spAutoFit/>
          </a:bodyPr>
          <a:lstStyle/>
          <a:p>
            <a:pPr lvl="0" algn="ctr">
              <a:buClrTx/>
              <a:buSzTx/>
              <a:buFontTx/>
            </a:pPr>
            <a:r>
              <a:rPr lang="en-US" altLang="zh-CN" sz="1700" dirty="0">
                <a:solidFill>
                  <a:srgbClr val="3C536F"/>
                </a:solidFill>
                <a:latin typeface="Times New Roman" panose="02020603050405020304" pitchFamily="18" charset="0"/>
                <a:cs typeface="Times New Roman" panose="02020603050405020304" pitchFamily="18" charset="0"/>
                <a:sym typeface="+mn-ea"/>
              </a:rPr>
              <a:t>Experienced management team with average of 10+ years’ experience in logistics and operations</a:t>
            </a:r>
          </a:p>
        </p:txBody>
      </p:sp>
      <p:sp>
        <p:nvSpPr>
          <p:cNvPr id="48" name="TextBox 31"/>
          <p:cNvSpPr txBox="1"/>
          <p:nvPr/>
        </p:nvSpPr>
        <p:spPr>
          <a:xfrm>
            <a:off x="9795510" y="2362835"/>
            <a:ext cx="2091690" cy="2970044"/>
          </a:xfrm>
          <a:prstGeom prst="rect">
            <a:avLst/>
          </a:prstGeom>
          <a:noFill/>
        </p:spPr>
        <p:txBody>
          <a:bodyPr wrap="square" rtlCol="0">
            <a:spAutoFit/>
          </a:bodyPr>
          <a:lstStyle/>
          <a:p>
            <a:pPr lvl="0" algn="ctr">
              <a:buClrTx/>
              <a:buSzTx/>
              <a:buFontTx/>
            </a:pPr>
            <a:r>
              <a:rPr lang="en-US" altLang="zh-CN" sz="1700" dirty="0">
                <a:solidFill>
                  <a:srgbClr val="3C536F"/>
                </a:solidFill>
                <a:latin typeface="Times New Roman" panose="02020603050405020304" pitchFamily="18" charset="0"/>
                <a:cs typeface="Times New Roman" panose="02020603050405020304" pitchFamily="18" charset="0"/>
                <a:sym typeface="+mn-ea"/>
              </a:rPr>
              <a:t>Highly competitive sector, consisting of several large and many small service providers. Small,  privately-owned and managed operations may lack the resources to grow beyond their existing territories</a:t>
            </a:r>
          </a:p>
        </p:txBody>
      </p:sp>
      <p:sp>
        <p:nvSpPr>
          <p:cNvPr id="132" name="TextBox 41"/>
          <p:cNvSpPr txBox="1"/>
          <p:nvPr/>
        </p:nvSpPr>
        <p:spPr>
          <a:xfrm>
            <a:off x="1224205" y="900779"/>
            <a:ext cx="9864240" cy="707886"/>
          </a:xfrm>
          <a:prstGeom prst="rect">
            <a:avLst/>
          </a:prstGeom>
          <a:noFill/>
        </p:spPr>
        <p:txBody>
          <a:bodyPr wrap="square" rtlCol="0">
            <a:spAutoFit/>
            <a:scene3d>
              <a:camera prst="orthographicFront"/>
              <a:lightRig rig="threePt" dir="t"/>
            </a:scene3d>
          </a:bodyPr>
          <a:lstStyle/>
          <a:p>
            <a:pPr algn="ctr"/>
            <a:r>
              <a:rPr lang="en-US" altLang="zh-CN" sz="2000" b="1" i="1" dirty="0">
                <a:ln w="15875"/>
                <a:solidFill>
                  <a:srgbClr val="FFC000"/>
                </a:solidFill>
                <a:highlight>
                  <a:srgbClr val="000080"/>
                </a:highlight>
                <a:latin typeface="Times New Roman" panose="02020603050405020304" pitchFamily="18" charset="0"/>
                <a:cs typeface="Times New Roman" panose="02020603050405020304" pitchFamily="18" charset="0"/>
                <a:sym typeface="+mn-ea"/>
              </a:rPr>
              <a:t>Seeking to grow through acquisition of businesses providing the ground transportation services</a:t>
            </a:r>
            <a:r>
              <a:rPr lang="zh-CN" altLang="en-US" sz="2000" b="1" i="1" dirty="0">
                <a:ln w="15875"/>
                <a:solidFill>
                  <a:srgbClr val="FFC000"/>
                </a:solidFill>
                <a:highlight>
                  <a:srgbClr val="000080"/>
                </a:highlight>
                <a:latin typeface="Times New Roman" panose="02020603050405020304" pitchFamily="18" charset="0"/>
                <a:cs typeface="Times New Roman" panose="02020603050405020304" pitchFamily="18" charset="0"/>
                <a:sym typeface="+mn-ea"/>
              </a:rPr>
              <a:t> </a:t>
            </a:r>
            <a:r>
              <a:rPr lang="en-US" altLang="zh-CN" sz="2000" b="1" i="1" dirty="0">
                <a:ln w="15875"/>
                <a:solidFill>
                  <a:srgbClr val="FFC000"/>
                </a:solidFill>
                <a:highlight>
                  <a:srgbClr val="000080"/>
                </a:highlight>
                <a:latin typeface="Times New Roman" panose="02020603050405020304" pitchFamily="18" charset="0"/>
                <a:cs typeface="Times New Roman" panose="02020603050405020304" pitchFamily="18" charset="0"/>
                <a:sym typeface="+mn-ea"/>
              </a:rPr>
              <a:t>throughout the regions given our capabilities and the competitive landscape:</a:t>
            </a:r>
          </a:p>
        </p:txBody>
      </p:sp>
      <p:pic>
        <p:nvPicPr>
          <p:cNvPr id="49" name="图片 48" descr="用户运营"/>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7390" y="2053590"/>
            <a:ext cx="756285" cy="756285"/>
          </a:xfrm>
          <a:prstGeom prst="rect">
            <a:avLst/>
          </a:prstGeom>
        </p:spPr>
      </p:pic>
      <p:sp>
        <p:nvSpPr>
          <p:cNvPr id="84" name="Rectangle 30"/>
          <p:cNvSpPr/>
          <p:nvPr/>
        </p:nvSpPr>
        <p:spPr>
          <a:xfrm>
            <a:off x="3651885" y="2486025"/>
            <a:ext cx="351155" cy="426720"/>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828800">
              <a:buClrTx/>
            </a:pPr>
            <a:endParaRPr lang="ko-KR" altLang="en-US" sz="3600" dirty="0">
              <a:solidFill>
                <a:schemeClr val="tx1"/>
              </a:solidFill>
              <a:latin typeface="Times New Roman" panose="02020603050405020304" pitchFamily="18" charset="0"/>
              <a:ea typeface="Arial Unicode MS" panose="020B0604020202020204" charset="-122"/>
              <a:cs typeface="Times New Roman" panose="02020603050405020304" pitchFamily="18" charset="0"/>
            </a:endParaRPr>
          </a:p>
        </p:txBody>
      </p:sp>
      <p:pic>
        <p:nvPicPr>
          <p:cNvPr id="50" name="Picture 1" descr="management"/>
          <p:cNvPicPr>
            <a:picLocks noChangeAspect="1"/>
          </p:cNvPicPr>
          <p:nvPr/>
        </p:nvPicPr>
        <p:blipFill>
          <a:blip r:embed="rId9">
            <a:lum bright="100000" contrast="-70000"/>
          </a:blip>
          <a:stretch>
            <a:fillRect/>
          </a:stretch>
        </p:blipFill>
        <p:spPr>
          <a:xfrm>
            <a:off x="10633075" y="1739265"/>
            <a:ext cx="405130" cy="405130"/>
          </a:xfrm>
          <a:prstGeom prst="rect">
            <a:avLst/>
          </a:prstGeom>
          <a:ln>
            <a:noFill/>
          </a:ln>
        </p:spPr>
      </p:pic>
      <p:pic>
        <p:nvPicPr>
          <p:cNvPr id="51" name="Picture 2" descr="software"/>
          <p:cNvPicPr>
            <a:picLocks noChangeAspect="1"/>
          </p:cNvPicPr>
          <p:nvPr/>
        </p:nvPicPr>
        <p:blipFill>
          <a:blip r:embed="rId10">
            <a:lum bright="100000" contrast="-70000"/>
          </a:blip>
          <a:stretch>
            <a:fillRect/>
          </a:stretch>
        </p:blipFill>
        <p:spPr>
          <a:xfrm>
            <a:off x="5924550" y="3187700"/>
            <a:ext cx="429895" cy="429895"/>
          </a:xfrm>
          <a:prstGeom prst="rect">
            <a:avLst/>
          </a:prstGeom>
        </p:spPr>
      </p:pic>
      <p:pic>
        <p:nvPicPr>
          <p:cNvPr id="52" name="Picture 5" descr="delivery"/>
          <p:cNvPicPr>
            <a:picLocks noChangeAspect="1"/>
          </p:cNvPicPr>
          <p:nvPr/>
        </p:nvPicPr>
        <p:blipFill>
          <a:blip r:embed="rId11">
            <a:lum bright="100000" contrast="-70000"/>
          </a:blip>
          <a:stretch>
            <a:fillRect/>
          </a:stretch>
        </p:blipFill>
        <p:spPr>
          <a:xfrm>
            <a:off x="1179830" y="1731010"/>
            <a:ext cx="575945" cy="575945"/>
          </a:xfrm>
          <a:prstGeom prst="rect">
            <a:avLst/>
          </a:prstGeom>
          <a:noFill/>
        </p:spPr>
      </p:pic>
      <p:pic>
        <p:nvPicPr>
          <p:cNvPr id="53" name="Picture 6" descr="vs_white"/>
          <p:cNvPicPr>
            <a:picLocks noChangeAspect="1"/>
          </p:cNvPicPr>
          <p:nvPr/>
        </p:nvPicPr>
        <p:blipFill>
          <a:blip r:embed="rId12"/>
          <a:stretch>
            <a:fillRect/>
          </a:stretch>
        </p:blipFill>
        <p:spPr>
          <a:xfrm>
            <a:off x="8227060" y="2407285"/>
            <a:ext cx="473075" cy="473075"/>
          </a:xfrm>
          <a:prstGeom prst="rect">
            <a:avLst/>
          </a:prstGeom>
        </p:spPr>
      </p:pic>
      <p:sp>
        <p:nvSpPr>
          <p:cNvPr id="164" name="Rectangle 6"/>
          <p:cNvSpPr>
            <a:spLocks noChangeArrowheads="1"/>
          </p:cNvSpPr>
          <p:nvPr/>
        </p:nvSpPr>
        <p:spPr bwMode="auto">
          <a:xfrm>
            <a:off x="582294" y="6155322"/>
            <a:ext cx="11166475" cy="26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ct val="100000"/>
              </a:lnSpc>
              <a:spcBef>
                <a:spcPct val="0"/>
              </a:spcBef>
              <a:buFont typeface="Arial" panose="020B0604020202020204" pitchFamily="34" charset="0"/>
              <a:buNone/>
            </a:pPr>
            <a:r>
              <a:rPr lang="en-US" altLang="zh-CN" sz="1100" i="1" dirty="0">
                <a:latin typeface="Times New Roman" panose="02020603050405020304" pitchFamily="18" charset="0"/>
                <a:ea typeface="SimSun" panose="02010600030101010101" pitchFamily="2" charset="-122"/>
                <a:cs typeface="Times New Roman" panose="02020603050405020304" pitchFamily="18" charset="0"/>
              </a:rPr>
              <a:t>See offering documents for further risks and disclosures. There is no guarantee that any specific outcome will be achieved. Investments may be speculative and illiquid and there is a risk of loss. </a:t>
            </a:r>
          </a:p>
        </p:txBody>
      </p:sp>
    </p:spTree>
  </p:cSld>
  <p:clrMapOvr>
    <a:masterClrMapping/>
  </p:clrMapOvr>
  <p:transition spd="slow"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建筑与房屋的城市空拍图&#10;&#10;描述已自动生成"/>
          <p:cNvPicPr>
            <a:picLocks noChangeAspect="1"/>
          </p:cNvPicPr>
          <p:nvPr userDrawn="1"/>
        </p:nvPicPr>
        <p:blipFill>
          <a:blip r:embed="rId19" cstate="print">
            <a:duotone>
              <a:prstClr val="black"/>
              <a:srgbClr val="D9C3A5">
                <a:tint val="50000"/>
                <a:satMod val="180000"/>
              </a:srgbClr>
            </a:duotone>
            <a:extLst>
              <a:ext uri="{28A0092B-C50C-407E-A947-70E740481C1C}">
                <a14:useLocalDpi xmlns:a14="http://schemas.microsoft.com/office/drawing/2010/main" val="0"/>
              </a:ext>
            </a:extLst>
          </a:blip>
          <a:srcRect t="7758" b="7758"/>
          <a:stretch>
            <a:fillRect/>
          </a:stretch>
        </p:blipFill>
        <p:spPr>
          <a:xfrm>
            <a:off x="0" y="0"/>
            <a:ext cx="12174855" cy="6858635"/>
          </a:xfrm>
          <a:prstGeom prst="rect">
            <a:avLst/>
          </a:prstGeom>
        </p:spPr>
      </p:pic>
      <p:sp>
        <p:nvSpPr>
          <p:cNvPr id="8" name="矩形 7"/>
          <p:cNvSpPr/>
          <p:nvPr userDrawn="1"/>
        </p:nvSpPr>
        <p:spPr>
          <a:xfrm>
            <a:off x="-17145" y="0"/>
            <a:ext cx="12209145" cy="6858635"/>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4" name="图片 3" descr="67989-90-"/>
          <p:cNvPicPr>
            <a:picLocks noChangeAspect="1"/>
          </p:cNvPicPr>
          <p:nvPr/>
        </p:nvPicPr>
        <p:blipFill>
          <a:blip r:embed="rId20"/>
          <a:srcRect t="76694"/>
          <a:stretch>
            <a:fillRect/>
          </a:stretch>
        </p:blipFill>
        <p:spPr>
          <a:xfrm>
            <a:off x="-6350" y="5261610"/>
            <a:ext cx="12179935" cy="1596390"/>
          </a:xfrm>
          <a:prstGeom prst="rect">
            <a:avLst/>
          </a:prstGeom>
        </p:spPr>
      </p:pic>
      <p:sp>
        <p:nvSpPr>
          <p:cNvPr id="104" name="Google Shape;104;p19"/>
          <p:cNvSpPr txBox="1">
            <a:spLocks noGrp="1"/>
          </p:cNvSpPr>
          <p:nvPr/>
        </p:nvSpPr>
        <p:spPr>
          <a:xfrm>
            <a:off x="11762740" y="6486525"/>
            <a:ext cx="427355" cy="210820"/>
          </a:xfrm>
          <a:prstGeom prst="rect">
            <a:avLst/>
          </a:prstGeom>
          <a:solidFill>
            <a:srgbClr val="002060"/>
          </a:solid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1pPr>
            <a:lvl2pPr marL="0" marR="0" lvl="1"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2pPr>
            <a:lvl3pPr marL="0" marR="0" lvl="2"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3pPr>
            <a:lvl4pPr marL="0" marR="0" lvl="3"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4pPr>
            <a:lvl5pPr marL="0" marR="0" lvl="4"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5pPr>
            <a:lvl6pPr marL="0" marR="0" lvl="5"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6pPr>
            <a:lvl7pPr marL="0" marR="0" lvl="6"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7pPr>
            <a:lvl8pPr marL="0" marR="0" lvl="7"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8pPr>
            <a:lvl9pPr marL="0" marR="0" lvl="8"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9pPr>
          </a:lstStyle>
          <a:p>
            <a:pPr marL="0" marR="0" lvl="0" indent="0" algn="ctr" defTabSz="914400" rtl="0" eaLnBrk="1" fontAlgn="auto" latinLnBrk="0" hangingPunct="1">
              <a:lnSpc>
                <a:spcPct val="100000"/>
              </a:lnSpc>
              <a:spcBef>
                <a:spcPts val="0"/>
              </a:spcBef>
              <a:spcAft>
                <a:spcPts val="0"/>
              </a:spcAft>
              <a:buClr>
                <a:srgbClr val="5E5E5E"/>
              </a:buClr>
              <a:buSzPts val="2000"/>
              <a:buFont typeface="Avenir"/>
              <a:buNone/>
              <a:defRPr/>
            </a:pPr>
            <a:fld id="{00000000-1234-1234-1234-123412341234}" type="slidenum">
              <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7</a:t>
            </a:fld>
            <a:endPar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pic>
        <p:nvPicPr>
          <p:cNvPr id="2" name="图片 1" descr="背景图案&#10;&#10;描述已自动生成"/>
          <p:cNvPicPr>
            <a:picLocks noChangeAspect="1"/>
          </p:cNvPicPr>
          <p:nvPr/>
        </p:nvPicPr>
        <p:blipFill>
          <a:blip r:embed="rId21">
            <a:alphaModFix amt="11000"/>
            <a:duotone>
              <a:srgbClr val="007ED3">
                <a:shade val="45000"/>
                <a:satMod val="135000"/>
              </a:srgbClr>
              <a:prstClr val="white"/>
            </a:duotone>
            <a:extLst>
              <a:ext uri="{28A0092B-C50C-407E-A947-70E740481C1C}">
                <a14:useLocalDpi xmlns:a14="http://schemas.microsoft.com/office/drawing/2010/main" val="0"/>
              </a:ext>
            </a:extLst>
          </a:blip>
          <a:stretch>
            <a:fillRect/>
          </a:stretch>
        </p:blipFill>
        <p:spPr>
          <a:xfrm>
            <a:off x="-76245" y="-187591"/>
            <a:ext cx="12192000" cy="6858002"/>
          </a:xfrm>
          <a:prstGeom prst="rect">
            <a:avLst/>
          </a:prstGeom>
        </p:spPr>
      </p:pic>
      <p:sp>
        <p:nvSpPr>
          <p:cNvPr id="57" name="任意多边形: 形状 45"/>
          <p:cNvSpPr/>
          <p:nvPr userDrawn="1"/>
        </p:nvSpPr>
        <p:spPr>
          <a:xfrm>
            <a:off x="0" y="781050"/>
            <a:ext cx="12192000" cy="0"/>
          </a:xfrm>
          <a:custGeom>
            <a:avLst/>
            <a:gdLst>
              <a:gd name="connsiteX0" fmla="*/ 0 w 12192000"/>
              <a:gd name="connsiteY0" fmla="*/ 0 h 0"/>
              <a:gd name="connsiteX1" fmla="*/ 12192000 w 12192000"/>
              <a:gd name="connsiteY1" fmla="*/ 0 h 0"/>
            </a:gdLst>
            <a:ahLst/>
            <a:cxnLst>
              <a:cxn ang="0">
                <a:pos x="connsiteX0" y="connsiteY0"/>
              </a:cxn>
              <a:cxn ang="0">
                <a:pos x="connsiteX1" y="connsiteY1"/>
              </a:cxn>
            </a:cxnLst>
            <a:rect l="l" t="t" r="r" b="b"/>
            <a:pathLst>
              <a:path w="12192000">
                <a:moveTo>
                  <a:pt x="0" y="0"/>
                </a:moveTo>
                <a:lnTo>
                  <a:pt x="12192000" y="0"/>
                </a:lnTo>
              </a:path>
            </a:pathLst>
          </a:custGeom>
          <a:noFill/>
          <a:ln w="19050" cap="rnd">
            <a:solidFill>
              <a:srgbClr val="3C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8" name="任意多边形: 形状 40"/>
          <p:cNvSpPr/>
          <p:nvPr userDrawn="1"/>
        </p:nvSpPr>
        <p:spPr>
          <a:xfrm>
            <a:off x="133350" y="62230"/>
            <a:ext cx="3880485" cy="549910"/>
          </a:xfrm>
          <a:custGeom>
            <a:avLst/>
            <a:gdLst>
              <a:gd name="connsiteX0" fmla="*/ 3381883 w 3551625"/>
              <a:gd name="connsiteY0" fmla="*/ 0 h 409535"/>
              <a:gd name="connsiteX1" fmla="*/ 3464893 w 3551625"/>
              <a:gd name="connsiteY1" fmla="*/ 30993 h 409535"/>
              <a:gd name="connsiteX2" fmla="*/ 3513577 w 3551625"/>
              <a:gd name="connsiteY2" fmla="*/ 59342 h 409535"/>
              <a:gd name="connsiteX3" fmla="*/ 3551625 w 3551625"/>
              <a:gd name="connsiteY3" fmla="*/ 92353 h 409535"/>
              <a:gd name="connsiteX4" fmla="*/ 3551625 w 3551625"/>
              <a:gd name="connsiteY4" fmla="*/ 409535 h 409535"/>
              <a:gd name="connsiteX5" fmla="*/ 3068555 w 3551625"/>
              <a:gd name="connsiteY5" fmla="*/ 409535 h 409535"/>
              <a:gd name="connsiteX6" fmla="*/ 3092487 w 3551625"/>
              <a:gd name="connsiteY6" fmla="*/ 341518 h 409535"/>
              <a:gd name="connsiteX7" fmla="*/ 3208213 w 3551625"/>
              <a:gd name="connsiteY7" fmla="*/ 95760 h 409535"/>
              <a:gd name="connsiteX8" fmla="*/ 3298873 w 3551625"/>
              <a:gd name="connsiteY8" fmla="*/ 30993 h 409535"/>
              <a:gd name="connsiteX9" fmla="*/ 2215150 w 3551625"/>
              <a:gd name="connsiteY9" fmla="*/ 0 h 409535"/>
              <a:gd name="connsiteX10" fmla="*/ 2803693 w 3551625"/>
              <a:gd name="connsiteY10" fmla="*/ 0 h 409535"/>
              <a:gd name="connsiteX11" fmla="*/ 2803692 w 3551625"/>
              <a:gd name="connsiteY11" fmla="*/ 1 h 409535"/>
              <a:gd name="connsiteX12" fmla="*/ 2772343 w 3551625"/>
              <a:gd name="connsiteY12" fmla="*/ 1 h 409535"/>
              <a:gd name="connsiteX13" fmla="*/ 2215150 w 3551625"/>
              <a:gd name="connsiteY13" fmla="*/ 1 h 409535"/>
              <a:gd name="connsiteX14" fmla="*/ 728473 w 3551625"/>
              <a:gd name="connsiteY14" fmla="*/ 0 h 409535"/>
              <a:gd name="connsiteX15" fmla="*/ 2156393 w 3551625"/>
              <a:gd name="connsiteY15" fmla="*/ 0 h 409535"/>
              <a:gd name="connsiteX16" fmla="*/ 2156393 w 3551625"/>
              <a:gd name="connsiteY16" fmla="*/ 1 h 409535"/>
              <a:gd name="connsiteX17" fmla="*/ 759823 w 3551625"/>
              <a:gd name="connsiteY17" fmla="*/ 1 h 409535"/>
              <a:gd name="connsiteX18" fmla="*/ 728474 w 3551625"/>
              <a:gd name="connsiteY18" fmla="*/ 1 h 409535"/>
              <a:gd name="connsiteX19" fmla="*/ 150282 w 3551625"/>
              <a:gd name="connsiteY19" fmla="*/ 0 h 409535"/>
              <a:gd name="connsiteX20" fmla="*/ 233293 w 3551625"/>
              <a:gd name="connsiteY20" fmla="*/ 30993 h 409535"/>
              <a:gd name="connsiteX21" fmla="*/ 323952 w 3551625"/>
              <a:gd name="connsiteY21" fmla="*/ 95760 h 409535"/>
              <a:gd name="connsiteX22" fmla="*/ 439679 w 3551625"/>
              <a:gd name="connsiteY22" fmla="*/ 341518 h 409535"/>
              <a:gd name="connsiteX23" fmla="*/ 463611 w 3551625"/>
              <a:gd name="connsiteY23" fmla="*/ 409535 h 409535"/>
              <a:gd name="connsiteX24" fmla="*/ 0 w 3551625"/>
              <a:gd name="connsiteY24" fmla="*/ 409535 h 409535"/>
              <a:gd name="connsiteX25" fmla="*/ 0 w 3551625"/>
              <a:gd name="connsiteY25" fmla="*/ 75469 h 409535"/>
              <a:gd name="connsiteX26" fmla="*/ 18588 w 3551625"/>
              <a:gd name="connsiteY26" fmla="*/ 59342 h 409535"/>
              <a:gd name="connsiteX27" fmla="*/ 67272 w 3551625"/>
              <a:gd name="connsiteY27" fmla="*/ 30993 h 4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1625" h="409535">
                <a:moveTo>
                  <a:pt x="3381883" y="0"/>
                </a:moveTo>
                <a:lnTo>
                  <a:pt x="3464893" y="30993"/>
                </a:lnTo>
                <a:cubicBezTo>
                  <a:pt x="3481917" y="39294"/>
                  <a:pt x="3498306" y="48646"/>
                  <a:pt x="3513577" y="59342"/>
                </a:cubicBezTo>
                <a:lnTo>
                  <a:pt x="3551625" y="92353"/>
                </a:lnTo>
                <a:lnTo>
                  <a:pt x="3551625" y="409535"/>
                </a:lnTo>
                <a:lnTo>
                  <a:pt x="3068555" y="409535"/>
                </a:lnTo>
                <a:lnTo>
                  <a:pt x="3092487" y="341518"/>
                </a:lnTo>
                <a:cubicBezTo>
                  <a:pt x="3126881" y="243888"/>
                  <a:pt x="3164280" y="143640"/>
                  <a:pt x="3208213" y="95760"/>
                </a:cubicBezTo>
                <a:cubicBezTo>
                  <a:pt x="3233318" y="68400"/>
                  <a:pt x="3264825" y="47595"/>
                  <a:pt x="3298873" y="30993"/>
                </a:cubicBezTo>
                <a:close/>
                <a:moveTo>
                  <a:pt x="2215150" y="0"/>
                </a:moveTo>
                <a:lnTo>
                  <a:pt x="2803693" y="0"/>
                </a:lnTo>
                <a:lnTo>
                  <a:pt x="2803692" y="1"/>
                </a:lnTo>
                <a:lnTo>
                  <a:pt x="2772343" y="1"/>
                </a:lnTo>
                <a:lnTo>
                  <a:pt x="2215150" y="1"/>
                </a:lnTo>
                <a:close/>
                <a:moveTo>
                  <a:pt x="728473" y="0"/>
                </a:moveTo>
                <a:lnTo>
                  <a:pt x="2156393" y="0"/>
                </a:lnTo>
                <a:lnTo>
                  <a:pt x="2156393" y="1"/>
                </a:lnTo>
                <a:lnTo>
                  <a:pt x="759823" y="1"/>
                </a:lnTo>
                <a:lnTo>
                  <a:pt x="728474" y="1"/>
                </a:lnTo>
                <a:close/>
                <a:moveTo>
                  <a:pt x="150282" y="0"/>
                </a:moveTo>
                <a:lnTo>
                  <a:pt x="233293" y="30993"/>
                </a:lnTo>
                <a:cubicBezTo>
                  <a:pt x="267341" y="47595"/>
                  <a:pt x="298847" y="68400"/>
                  <a:pt x="323952" y="95760"/>
                </a:cubicBezTo>
                <a:cubicBezTo>
                  <a:pt x="367886" y="143640"/>
                  <a:pt x="405283" y="243888"/>
                  <a:pt x="439679" y="341518"/>
                </a:cubicBezTo>
                <a:lnTo>
                  <a:pt x="463611" y="409535"/>
                </a:lnTo>
                <a:lnTo>
                  <a:pt x="0" y="409535"/>
                </a:lnTo>
                <a:lnTo>
                  <a:pt x="0" y="75469"/>
                </a:lnTo>
                <a:lnTo>
                  <a:pt x="18588" y="59342"/>
                </a:lnTo>
                <a:cubicBezTo>
                  <a:pt x="33859" y="48646"/>
                  <a:pt x="50248" y="39294"/>
                  <a:pt x="67272" y="30993"/>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59" name="矩形 58"/>
          <p:cNvSpPr/>
          <p:nvPr userDrawn="1"/>
        </p:nvSpPr>
        <p:spPr>
          <a:xfrm>
            <a:off x="0" y="193675"/>
            <a:ext cx="12192000" cy="54864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3" name="任意多边形: 形状 18"/>
          <p:cNvSpPr/>
          <p:nvPr userDrawn="1"/>
        </p:nvSpPr>
        <p:spPr>
          <a:xfrm flipV="1">
            <a:off x="265430" y="59055"/>
            <a:ext cx="3604260" cy="683895"/>
          </a:xfrm>
          <a:custGeom>
            <a:avLst/>
            <a:gdLst>
              <a:gd name="connsiteX0" fmla="*/ 515747 w 2937894"/>
              <a:gd name="connsiteY0" fmla="*/ 0 h 548203"/>
              <a:gd name="connsiteX1" fmla="*/ 554600 w 2937894"/>
              <a:gd name="connsiteY1" fmla="*/ 0 h 548203"/>
              <a:gd name="connsiteX2" fmla="*/ 2383294 w 2937894"/>
              <a:gd name="connsiteY2" fmla="*/ 0 h 548203"/>
              <a:gd name="connsiteX3" fmla="*/ 2422147 w 2937894"/>
              <a:gd name="connsiteY3" fmla="*/ 0 h 548203"/>
              <a:gd name="connsiteX4" fmla="*/ 2564284 w 2937894"/>
              <a:gd name="connsiteY4" fmla="*/ 58874 h 548203"/>
              <a:gd name="connsiteX5" fmla="*/ 2585156 w 2937894"/>
              <a:gd name="connsiteY5" fmla="*/ 89831 h 548203"/>
              <a:gd name="connsiteX6" fmla="*/ 2585682 w 2937894"/>
              <a:gd name="connsiteY6" fmla="*/ 90112 h 548203"/>
              <a:gd name="connsiteX7" fmla="*/ 2779878 w 2937894"/>
              <a:gd name="connsiteY7" fmla="*/ 471455 h 548203"/>
              <a:gd name="connsiteX8" fmla="*/ 2862366 w 2937894"/>
              <a:gd name="connsiteY8" fmla="*/ 523363 h 548203"/>
              <a:gd name="connsiteX9" fmla="*/ 2937894 w 2937894"/>
              <a:gd name="connsiteY9" fmla="*/ 548203 h 548203"/>
              <a:gd name="connsiteX10" fmla="*/ 2411819 w 2937894"/>
              <a:gd name="connsiteY10" fmla="*/ 548203 h 548203"/>
              <a:gd name="connsiteX11" fmla="*/ 2411818 w 2937894"/>
              <a:gd name="connsiteY11" fmla="*/ 548202 h 548203"/>
              <a:gd name="connsiteX12" fmla="*/ 2383294 w 2937894"/>
              <a:gd name="connsiteY12" fmla="*/ 548202 h 548203"/>
              <a:gd name="connsiteX13" fmla="*/ 554600 w 2937894"/>
              <a:gd name="connsiteY13" fmla="*/ 548202 h 548203"/>
              <a:gd name="connsiteX14" fmla="*/ 526077 w 2937894"/>
              <a:gd name="connsiteY14" fmla="*/ 548202 h 548203"/>
              <a:gd name="connsiteX15" fmla="*/ 526076 w 2937894"/>
              <a:gd name="connsiteY15" fmla="*/ 548203 h 548203"/>
              <a:gd name="connsiteX16" fmla="*/ 0 w 2937894"/>
              <a:gd name="connsiteY16" fmla="*/ 548203 h 548203"/>
              <a:gd name="connsiteX17" fmla="*/ 75528 w 2937894"/>
              <a:gd name="connsiteY17" fmla="*/ 523363 h 548203"/>
              <a:gd name="connsiteX18" fmla="*/ 158016 w 2937894"/>
              <a:gd name="connsiteY18" fmla="*/ 471455 h 548203"/>
              <a:gd name="connsiteX19" fmla="*/ 352212 w 2937894"/>
              <a:gd name="connsiteY19" fmla="*/ 90112 h 548203"/>
              <a:gd name="connsiteX20" fmla="*/ 352738 w 2937894"/>
              <a:gd name="connsiteY20" fmla="*/ 89831 h 548203"/>
              <a:gd name="connsiteX21" fmla="*/ 373611 w 2937894"/>
              <a:gd name="connsiteY21" fmla="*/ 58874 h 548203"/>
              <a:gd name="connsiteX22" fmla="*/ 515747 w 2937894"/>
              <a:gd name="connsiteY22" fmla="*/ 0 h 5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7894" h="548203">
                <a:moveTo>
                  <a:pt x="515747" y="0"/>
                </a:moveTo>
                <a:lnTo>
                  <a:pt x="554600" y="0"/>
                </a:lnTo>
                <a:lnTo>
                  <a:pt x="2383294" y="0"/>
                </a:lnTo>
                <a:lnTo>
                  <a:pt x="2422147" y="0"/>
                </a:lnTo>
                <a:cubicBezTo>
                  <a:pt x="2477655" y="0"/>
                  <a:pt x="2527908" y="22499"/>
                  <a:pt x="2564284" y="58874"/>
                </a:cubicBezTo>
                <a:lnTo>
                  <a:pt x="2585156" y="89831"/>
                </a:lnTo>
                <a:lnTo>
                  <a:pt x="2585682" y="90112"/>
                </a:lnTo>
                <a:cubicBezTo>
                  <a:pt x="2643768" y="150072"/>
                  <a:pt x="2699931" y="394707"/>
                  <a:pt x="2779878" y="471455"/>
                </a:cubicBezTo>
                <a:cubicBezTo>
                  <a:pt x="2802720" y="493383"/>
                  <a:pt x="2831386" y="510057"/>
                  <a:pt x="2862366" y="523363"/>
                </a:cubicBezTo>
                <a:lnTo>
                  <a:pt x="2937894" y="548203"/>
                </a:lnTo>
                <a:lnTo>
                  <a:pt x="2411819" y="548203"/>
                </a:lnTo>
                <a:lnTo>
                  <a:pt x="2411818" y="548202"/>
                </a:lnTo>
                <a:lnTo>
                  <a:pt x="2383294" y="548202"/>
                </a:lnTo>
                <a:lnTo>
                  <a:pt x="554600" y="548202"/>
                </a:lnTo>
                <a:lnTo>
                  <a:pt x="526077" y="548202"/>
                </a:lnTo>
                <a:lnTo>
                  <a:pt x="526076" y="548203"/>
                </a:lnTo>
                <a:lnTo>
                  <a:pt x="0" y="548203"/>
                </a:lnTo>
                <a:lnTo>
                  <a:pt x="75528" y="523363"/>
                </a:lnTo>
                <a:cubicBezTo>
                  <a:pt x="106508" y="510057"/>
                  <a:pt x="135174" y="493383"/>
                  <a:pt x="158016" y="471455"/>
                </a:cubicBezTo>
                <a:cubicBezTo>
                  <a:pt x="237963" y="394707"/>
                  <a:pt x="294126" y="150072"/>
                  <a:pt x="352212" y="90112"/>
                </a:cubicBezTo>
                <a:lnTo>
                  <a:pt x="352738" y="89831"/>
                </a:lnTo>
                <a:lnTo>
                  <a:pt x="373611" y="58874"/>
                </a:lnTo>
                <a:cubicBezTo>
                  <a:pt x="409986" y="22499"/>
                  <a:pt x="460239" y="0"/>
                  <a:pt x="515747" y="0"/>
                </a:cubicBezTo>
                <a:close/>
              </a:path>
            </a:pathLst>
          </a:custGeom>
          <a:solidFill>
            <a:srgbClr val="3C536F"/>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68" name="文本占位符 5"/>
          <p:cNvSpPr>
            <a:spLocks noGrp="1"/>
          </p:cNvSpPr>
          <p:nvPr/>
        </p:nvSpPr>
        <p:spPr>
          <a:xfrm>
            <a:off x="569595" y="283210"/>
            <a:ext cx="2626995" cy="365125"/>
          </a:xfrm>
          <a:prstGeom prst="rect">
            <a:avLst/>
          </a:prstGeom>
        </p:spPr>
        <p:txBody>
          <a:bodyPr vert="horz" lIns="91440" tIns="45720" rIns="91440" bIns="45720" rtlCol="0"/>
          <a:lstStyle>
            <a:lvl1pPr marL="0" indent="0" algn="ctr">
              <a:lnSpc>
                <a:spcPct val="100000"/>
              </a:lnSpc>
              <a:spcBef>
                <a:spcPts val="0"/>
              </a:spcBef>
              <a:buNone/>
              <a:defRPr lang="zh-CN" altLang="en-US" sz="2000" b="1" kern="1200" smtClean="0">
                <a:solidFill>
                  <a:schemeClr val="bg1"/>
                </a:solidFill>
                <a:latin typeface="Microsoft YaHei" panose="020B0503020204020204" pitchFamily="34" charset="-122"/>
                <a:ea typeface="Microsoft YaHei" panose="020B0503020204020204" pitchFamily="34" charset="-122"/>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sz="1600" dirty="0">
                <a:latin typeface="Times New Roman" panose="02020603050405020304" pitchFamily="18" charset="0"/>
                <a:cs typeface="Times New Roman" panose="02020603050405020304" pitchFamily="18" charset="0"/>
              </a:rPr>
              <a:t>OUR SERVICES</a:t>
            </a:r>
          </a:p>
          <a:p>
            <a:pPr lvl="0"/>
            <a:endParaRPr lang="en-US" altLang="zh-CN" sz="1600" dirty="0">
              <a:latin typeface="Times New Roman" panose="02020603050405020304" pitchFamily="18" charset="0"/>
              <a:cs typeface="Times New Roman" panose="02020603050405020304" pitchFamily="18" charset="0"/>
            </a:endParaRPr>
          </a:p>
        </p:txBody>
      </p:sp>
      <p:grpSp>
        <p:nvGrpSpPr>
          <p:cNvPr id="69" name="组合 68"/>
          <p:cNvGrpSpPr/>
          <p:nvPr userDrawn="1"/>
        </p:nvGrpSpPr>
        <p:grpSpPr>
          <a:xfrm>
            <a:off x="100013" y="302166"/>
            <a:ext cx="11991975" cy="314325"/>
            <a:chOff x="95250" y="302166"/>
            <a:chExt cx="11991975" cy="314325"/>
          </a:xfrm>
        </p:grpSpPr>
        <p:sp>
          <p:nvSpPr>
            <p:cNvPr id="70" name="任意多边形: 形状 43"/>
            <p:cNvSpPr/>
            <p:nvPr/>
          </p:nvSpPr>
          <p:spPr>
            <a:xfrm>
              <a:off x="95250"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1" name="任意多边形: 形状 44"/>
            <p:cNvSpPr/>
            <p:nvPr/>
          </p:nvSpPr>
          <p:spPr>
            <a:xfrm>
              <a:off x="12087225"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pic>
        <p:nvPicPr>
          <p:cNvPr id="72" name="图片 71" descr="徽标, 公司名称&#10;&#10;AI 生成的内容可能不正确。"/>
          <p:cNvPicPr>
            <a:picLocks noChangeAspect="1"/>
          </p:cNvPicPr>
          <p:nvPr/>
        </p:nvPicPr>
        <p:blipFill>
          <a:blip r:embed="rId22"/>
          <a:srcRect t="21687" b="23017"/>
          <a:stretch>
            <a:fillRect/>
          </a:stretch>
        </p:blipFill>
        <p:spPr>
          <a:xfrm>
            <a:off x="10880725" y="268605"/>
            <a:ext cx="1017905" cy="422275"/>
          </a:xfrm>
          <a:prstGeom prst="rect">
            <a:avLst/>
          </a:prstGeom>
        </p:spPr>
      </p:pic>
      <p:sp>
        <p:nvSpPr>
          <p:cNvPr id="9" name="等腰三角形 8"/>
          <p:cNvSpPr/>
          <p:nvPr/>
        </p:nvSpPr>
        <p:spPr>
          <a:xfrm>
            <a:off x="4596765" y="1817370"/>
            <a:ext cx="3319780" cy="1101725"/>
          </a:xfrm>
          <a:prstGeom prst="triangle">
            <a:avLst/>
          </a:prstGeom>
          <a:solidFill>
            <a:srgbClr val="F3F1ED"/>
          </a:solidFill>
          <a:ln>
            <a:gradFill>
              <a:gsLst>
                <a:gs pos="0">
                  <a:schemeClr val="accent1">
                    <a:lumMod val="5000"/>
                    <a:lumOff val="95000"/>
                  </a:schemeClr>
                </a:gs>
                <a:gs pos="74000">
                  <a:schemeClr val="bg1">
                    <a:lumMod val="50000"/>
                  </a:schemeClr>
                </a:gs>
                <a:gs pos="83000">
                  <a:schemeClr val="bg1">
                    <a:lumMod val="65000"/>
                  </a:schemeClr>
                </a:gs>
                <a:gs pos="100000">
                  <a:schemeClr val="accent1">
                    <a:lumMod val="30000"/>
                    <a:lumOff val="70000"/>
                  </a:schemeClr>
                </a:gs>
              </a:gsLst>
              <a:lin ang="159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0" name="等腰三角形 9"/>
          <p:cNvSpPr/>
          <p:nvPr/>
        </p:nvSpPr>
        <p:spPr>
          <a:xfrm flipH="1" flipV="1">
            <a:off x="4596765" y="4443730"/>
            <a:ext cx="3319780" cy="1101725"/>
          </a:xfrm>
          <a:prstGeom prst="triangle">
            <a:avLst/>
          </a:prstGeom>
          <a:solidFill>
            <a:srgbClr val="F3F1ED"/>
          </a:solidFill>
          <a:ln>
            <a:gradFill>
              <a:gsLst>
                <a:gs pos="0">
                  <a:schemeClr val="accent1">
                    <a:lumMod val="5000"/>
                    <a:lumOff val="95000"/>
                  </a:schemeClr>
                </a:gs>
                <a:gs pos="74000">
                  <a:schemeClr val="bg1">
                    <a:lumMod val="50000"/>
                  </a:schemeClr>
                </a:gs>
                <a:gs pos="83000">
                  <a:schemeClr val="bg1">
                    <a:lumMod val="65000"/>
                  </a:schemeClr>
                </a:gs>
                <a:gs pos="100000">
                  <a:schemeClr val="accent1">
                    <a:lumMod val="30000"/>
                    <a:lumOff val="70000"/>
                  </a:schemeClr>
                </a:gs>
              </a:gsLst>
              <a:lin ang="159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 name="等腰三角形 10"/>
          <p:cNvSpPr/>
          <p:nvPr/>
        </p:nvSpPr>
        <p:spPr>
          <a:xfrm rot="16200000">
            <a:off x="1146810" y="3072765"/>
            <a:ext cx="3319780" cy="1101725"/>
          </a:xfrm>
          <a:prstGeom prst="triangle">
            <a:avLst/>
          </a:prstGeom>
          <a:solidFill>
            <a:srgbClr val="F3F1ED"/>
          </a:solidFill>
          <a:ln>
            <a:gradFill>
              <a:gsLst>
                <a:gs pos="0">
                  <a:schemeClr val="accent1">
                    <a:lumMod val="5000"/>
                    <a:lumOff val="95000"/>
                  </a:schemeClr>
                </a:gs>
                <a:gs pos="74000">
                  <a:schemeClr val="bg1">
                    <a:lumMod val="50000"/>
                  </a:schemeClr>
                </a:gs>
                <a:gs pos="83000">
                  <a:schemeClr val="bg1">
                    <a:lumMod val="65000"/>
                  </a:schemeClr>
                </a:gs>
                <a:gs pos="100000">
                  <a:schemeClr val="accent1">
                    <a:lumMod val="30000"/>
                    <a:lumOff val="70000"/>
                  </a:schemeClr>
                </a:gs>
              </a:gsLst>
              <a:lin ang="159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 name="等腰三角形 11"/>
          <p:cNvSpPr/>
          <p:nvPr/>
        </p:nvSpPr>
        <p:spPr>
          <a:xfrm rot="5400000" flipH="1">
            <a:off x="7854950" y="3072765"/>
            <a:ext cx="3319780" cy="1101725"/>
          </a:xfrm>
          <a:prstGeom prst="triangle">
            <a:avLst/>
          </a:prstGeom>
          <a:solidFill>
            <a:srgbClr val="F3F1ED"/>
          </a:solidFill>
          <a:ln>
            <a:gradFill>
              <a:gsLst>
                <a:gs pos="0">
                  <a:schemeClr val="accent1">
                    <a:lumMod val="5000"/>
                    <a:lumOff val="95000"/>
                  </a:schemeClr>
                </a:gs>
                <a:gs pos="74000">
                  <a:schemeClr val="bg1">
                    <a:lumMod val="50000"/>
                  </a:schemeClr>
                </a:gs>
                <a:gs pos="83000">
                  <a:schemeClr val="bg1">
                    <a:lumMod val="65000"/>
                  </a:schemeClr>
                </a:gs>
                <a:gs pos="100000">
                  <a:schemeClr val="accent1">
                    <a:lumMod val="30000"/>
                    <a:lumOff val="70000"/>
                  </a:schemeClr>
                </a:gs>
              </a:gsLst>
              <a:lin ang="159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 name="TextBox 21"/>
          <p:cNvSpPr txBox="1"/>
          <p:nvPr>
            <p:custDataLst>
              <p:tags r:id="rId1"/>
            </p:custDataLst>
          </p:nvPr>
        </p:nvSpPr>
        <p:spPr>
          <a:xfrm>
            <a:off x="375285" y="2927436"/>
            <a:ext cx="1880625" cy="306705"/>
          </a:xfrm>
          <a:prstGeom prst="rect">
            <a:avLst/>
          </a:prstGeom>
          <a:noFill/>
        </p:spPr>
        <p:txBody>
          <a:bodyPr wrap="square" rtlCol="0">
            <a:spAutoFit/>
          </a:bodyPr>
          <a:lstStyle/>
          <a:p>
            <a:pPr algn="ctr" defTabSz="1828800">
              <a:buClrTx/>
            </a:pPr>
            <a:r>
              <a:rPr lang="en-US" altLang="ko-KR" sz="1400" b="1" kern="1200" dirty="0">
                <a:solidFill>
                  <a:prstClr val="black">
                    <a:lumMod val="75000"/>
                    <a:lumOff val="25000"/>
                  </a:prstClr>
                </a:solidFill>
                <a:latin typeface="Times New Roman" panose="02020603050405020304" pitchFamily="18" charset="0"/>
                <a:ea typeface="Arial Unicode MS" panose="020B0604020202020204" charset="-122"/>
                <a:cs typeface="Times New Roman" panose="02020603050405020304" pitchFamily="18" charset="0"/>
              </a:rPr>
              <a:t>Package Pickup</a:t>
            </a:r>
          </a:p>
        </p:txBody>
      </p:sp>
      <p:sp>
        <p:nvSpPr>
          <p:cNvPr id="14" name="TextBox 22"/>
          <p:cNvSpPr txBox="1"/>
          <p:nvPr>
            <p:custDataLst>
              <p:tags r:id="rId2"/>
            </p:custDataLst>
          </p:nvPr>
        </p:nvSpPr>
        <p:spPr>
          <a:xfrm>
            <a:off x="375285" y="3255487"/>
            <a:ext cx="1880625" cy="1168337"/>
          </a:xfrm>
          <a:prstGeom prst="rect">
            <a:avLst/>
          </a:prstGeom>
          <a:noFill/>
        </p:spPr>
        <p:txBody>
          <a:bodyPr wrap="square" rtlCol="0">
            <a:spAutoFit/>
          </a:bodyPr>
          <a:lstStyle/>
          <a:p>
            <a:pPr algn="ctr" defTabSz="1828800">
              <a:buClrTx/>
            </a:pPr>
            <a:r>
              <a:rPr lang="en-GB" altLang="ko-KR" sz="1400" kern="1200" dirty="0">
                <a:solidFill>
                  <a:prstClr val="black">
                    <a:lumMod val="75000"/>
                    <a:lumOff val="25000"/>
                  </a:prstClr>
                </a:solidFill>
                <a:latin typeface="Times New Roman" panose="02020603050405020304" pitchFamily="18" charset="0"/>
                <a:ea typeface="Arial Unicode MS" panose="020B0604020202020204" charset="-122"/>
                <a:cs typeface="Times New Roman" panose="02020603050405020304" pitchFamily="18" charset="0"/>
              </a:rPr>
              <a:t>Collect packages from FedEx-assigned locations; follow strict loading &amp; safety protocols</a:t>
            </a:r>
          </a:p>
        </p:txBody>
      </p:sp>
      <p:sp>
        <p:nvSpPr>
          <p:cNvPr id="15" name="Oval 21"/>
          <p:cNvSpPr/>
          <p:nvPr>
            <p:custDataLst>
              <p:tags r:id="rId3"/>
            </p:custDataLst>
          </p:nvPr>
        </p:nvSpPr>
        <p:spPr>
          <a:xfrm>
            <a:off x="931686" y="2032150"/>
            <a:ext cx="762743" cy="762825"/>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ko-KR" altLang="en-US" sz="3600" kern="1200">
              <a:solidFill>
                <a:prstClr val="white"/>
              </a:solidFill>
              <a:latin typeface="Times New Roman" panose="02020603050405020304" pitchFamily="18" charset="0"/>
              <a:ea typeface="Arial Unicode MS" panose="020B0604020202020204" charset="-122"/>
              <a:cs typeface="Times New Roman" panose="02020603050405020304" pitchFamily="18" charset="0"/>
            </a:endParaRPr>
          </a:p>
        </p:txBody>
      </p:sp>
      <p:pic>
        <p:nvPicPr>
          <p:cNvPr id="16" name="Picture 5" descr="delivery-man"/>
          <p:cNvPicPr>
            <a:picLocks noChangeAspect="1"/>
          </p:cNvPicPr>
          <p:nvPr>
            <p:custDataLst>
              <p:tags r:id="rId4"/>
            </p:custDataLst>
          </p:nvPr>
        </p:nvPicPr>
        <p:blipFill>
          <a:blip r:embed="rId23"/>
          <a:stretch>
            <a:fillRect/>
          </a:stretch>
        </p:blipFill>
        <p:spPr>
          <a:xfrm>
            <a:off x="985159" y="2113208"/>
            <a:ext cx="661851" cy="661922"/>
          </a:xfrm>
          <a:prstGeom prst="rect">
            <a:avLst/>
          </a:prstGeom>
        </p:spPr>
      </p:pic>
      <p:sp>
        <p:nvSpPr>
          <p:cNvPr id="17" name="TextBox 11"/>
          <p:cNvSpPr txBox="1"/>
          <p:nvPr>
            <p:custDataLst>
              <p:tags r:id="rId5"/>
            </p:custDataLst>
          </p:nvPr>
        </p:nvSpPr>
        <p:spPr>
          <a:xfrm>
            <a:off x="4298614" y="1026735"/>
            <a:ext cx="1880625" cy="306717"/>
          </a:xfrm>
          <a:prstGeom prst="rect">
            <a:avLst/>
          </a:prstGeom>
          <a:noFill/>
        </p:spPr>
        <p:txBody>
          <a:bodyPr wrap="square" rtlCol="0">
            <a:spAutoFit/>
          </a:bodyPr>
          <a:lstStyle/>
          <a:p>
            <a:pPr algn="ctr" defTabSz="1828800">
              <a:buClrTx/>
            </a:pPr>
            <a:r>
              <a:rPr lang="en-US" altLang="ko-KR" sz="1400" b="1" kern="1200" dirty="0">
                <a:solidFill>
                  <a:prstClr val="black">
                    <a:lumMod val="75000"/>
                    <a:lumOff val="25000"/>
                  </a:prstClr>
                </a:solidFill>
                <a:latin typeface="Times New Roman" panose="02020603050405020304" pitchFamily="18" charset="0"/>
                <a:ea typeface="Arial Unicode MS" panose="020B0604020202020204" charset="-122"/>
                <a:cs typeface="Times New Roman" panose="02020603050405020304" pitchFamily="18" charset="0"/>
              </a:rPr>
              <a:t>Route Optimization </a:t>
            </a:r>
          </a:p>
        </p:txBody>
      </p:sp>
      <p:sp>
        <p:nvSpPr>
          <p:cNvPr id="18" name="TextBox 12"/>
          <p:cNvSpPr txBox="1"/>
          <p:nvPr>
            <p:custDataLst>
              <p:tags r:id="rId6"/>
            </p:custDataLst>
          </p:nvPr>
        </p:nvSpPr>
        <p:spPr>
          <a:xfrm>
            <a:off x="6521662" y="1026735"/>
            <a:ext cx="1880625" cy="954107"/>
          </a:xfrm>
          <a:prstGeom prst="rect">
            <a:avLst/>
          </a:prstGeom>
          <a:noFill/>
        </p:spPr>
        <p:txBody>
          <a:bodyPr wrap="square" rtlCol="0">
            <a:spAutoFit/>
          </a:bodyPr>
          <a:lstStyle/>
          <a:p>
            <a:pPr algn="ctr" defTabSz="1828800"/>
            <a:r>
              <a:rPr lang="en-US" altLang="ko-KR" sz="1400" kern="1200" dirty="0">
                <a:solidFill>
                  <a:prstClr val="black">
                    <a:lumMod val="75000"/>
                    <a:lumOff val="25000"/>
                  </a:prstClr>
                </a:solidFill>
                <a:latin typeface="Times New Roman" panose="02020603050405020304" pitchFamily="18" charset="0"/>
                <a:ea typeface="Arial Unicode MS" panose="020B0604020202020204" charset="-122"/>
                <a:cs typeface="Times New Roman" panose="02020603050405020304" pitchFamily="18" charset="0"/>
              </a:rPr>
              <a:t>Use </a:t>
            </a:r>
            <a:r>
              <a:rPr lang="en-US" altLang="ko-KR" sz="1400" kern="1200" dirty="0" err="1">
                <a:solidFill>
                  <a:prstClr val="black">
                    <a:lumMod val="75000"/>
                    <a:lumOff val="25000"/>
                  </a:prstClr>
                </a:solidFill>
                <a:latin typeface="Times New Roman" panose="02020603050405020304" pitchFamily="18" charset="0"/>
                <a:ea typeface="Arial Unicode MS" panose="020B0604020202020204" charset="-122"/>
                <a:cs typeface="Times New Roman" panose="02020603050405020304" pitchFamily="18" charset="0"/>
              </a:rPr>
              <a:t>GroundCloud</a:t>
            </a:r>
            <a:r>
              <a:rPr lang="en-US" altLang="ko-KR" sz="1400" kern="1200" dirty="0">
                <a:solidFill>
                  <a:prstClr val="black">
                    <a:lumMod val="75000"/>
                    <a:lumOff val="25000"/>
                  </a:prstClr>
                </a:solidFill>
                <a:latin typeface="Times New Roman" panose="02020603050405020304" pitchFamily="18" charset="0"/>
                <a:ea typeface="Arial Unicode MS" panose="020B0604020202020204" charset="-122"/>
                <a:cs typeface="Times New Roman" panose="02020603050405020304" pitchFamily="18" charset="0"/>
              </a:rPr>
              <a:t> for daily route planning, driver dispatch, and real-time adjustments   </a:t>
            </a:r>
          </a:p>
        </p:txBody>
      </p:sp>
      <p:pic>
        <p:nvPicPr>
          <p:cNvPr id="6" name="图片 5"/>
          <p:cNvPicPr>
            <a:picLocks noChangeAspect="1"/>
          </p:cNvPicPr>
          <p:nvPr/>
        </p:nvPicPr>
        <p:blipFill>
          <a:blip r:embed="rId24"/>
          <a:srcRect t="9111" b="3383"/>
          <a:stretch>
            <a:fillRect/>
          </a:stretch>
        </p:blipFill>
        <p:spPr>
          <a:xfrm>
            <a:off x="3357880" y="2479675"/>
            <a:ext cx="5797550" cy="2409825"/>
          </a:xfrm>
          <a:prstGeom prst="rect">
            <a:avLst/>
          </a:prstGeom>
          <a:ln>
            <a:noFill/>
          </a:ln>
        </p:spPr>
      </p:pic>
      <p:sp>
        <p:nvSpPr>
          <p:cNvPr id="19" name="Oval 19"/>
          <p:cNvSpPr/>
          <p:nvPr>
            <p:custDataLst>
              <p:tags r:id="rId7"/>
            </p:custDataLst>
          </p:nvPr>
        </p:nvSpPr>
        <p:spPr>
          <a:xfrm>
            <a:off x="4846761" y="1383180"/>
            <a:ext cx="762743" cy="762825"/>
          </a:xfrm>
          <a:prstGeom prst="round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ko-KR" altLang="en-US" sz="3600" kern="1200">
              <a:solidFill>
                <a:prstClr val="white"/>
              </a:solidFill>
              <a:latin typeface="Times New Roman" panose="02020603050405020304" pitchFamily="18" charset="0"/>
              <a:ea typeface="Arial Unicode MS" panose="020B0604020202020204" charset="-122"/>
              <a:cs typeface="Times New Roman" panose="02020603050405020304" pitchFamily="18" charset="0"/>
            </a:endParaRPr>
          </a:p>
        </p:txBody>
      </p:sp>
      <p:pic>
        <p:nvPicPr>
          <p:cNvPr id="20" name="Picture 6" descr="route"/>
          <p:cNvPicPr>
            <a:picLocks noChangeAspect="1"/>
          </p:cNvPicPr>
          <p:nvPr>
            <p:custDataLst>
              <p:tags r:id="rId8"/>
            </p:custDataLst>
          </p:nvPr>
        </p:nvPicPr>
        <p:blipFill>
          <a:blip r:embed="rId25"/>
          <a:stretch>
            <a:fillRect/>
          </a:stretch>
        </p:blipFill>
        <p:spPr>
          <a:xfrm>
            <a:off x="4907632" y="1468611"/>
            <a:ext cx="661851" cy="661922"/>
          </a:xfrm>
          <a:prstGeom prst="rect">
            <a:avLst/>
          </a:prstGeom>
        </p:spPr>
      </p:pic>
      <p:sp>
        <p:nvSpPr>
          <p:cNvPr id="22" name="TextBox 14"/>
          <p:cNvSpPr txBox="1"/>
          <p:nvPr>
            <p:custDataLst>
              <p:tags r:id="rId9"/>
            </p:custDataLst>
          </p:nvPr>
        </p:nvSpPr>
        <p:spPr>
          <a:xfrm>
            <a:off x="10065984" y="2927436"/>
            <a:ext cx="1880625" cy="306687"/>
          </a:xfrm>
          <a:prstGeom prst="rect">
            <a:avLst/>
          </a:prstGeom>
          <a:noFill/>
        </p:spPr>
        <p:txBody>
          <a:bodyPr wrap="square" rtlCol="0">
            <a:spAutoFit/>
          </a:bodyPr>
          <a:lstStyle/>
          <a:p>
            <a:pPr algn="ctr" defTabSz="1828800">
              <a:buClrTx/>
            </a:pPr>
            <a:r>
              <a:rPr lang="en-US" altLang="ko-KR" sz="1400" b="1" kern="1200" dirty="0">
                <a:solidFill>
                  <a:prstClr val="black">
                    <a:lumMod val="75000"/>
                    <a:lumOff val="25000"/>
                  </a:prstClr>
                </a:solidFill>
                <a:latin typeface="Times New Roman" panose="02020603050405020304" pitchFamily="18" charset="0"/>
                <a:ea typeface="Arial Unicode MS" panose="020B0604020202020204" charset="-122"/>
                <a:cs typeface="Times New Roman" panose="02020603050405020304" pitchFamily="18" charset="0"/>
              </a:rPr>
              <a:t>Package Delivery</a:t>
            </a:r>
          </a:p>
        </p:txBody>
      </p:sp>
      <p:sp>
        <p:nvSpPr>
          <p:cNvPr id="23" name="TextBox 15"/>
          <p:cNvSpPr txBox="1"/>
          <p:nvPr>
            <p:custDataLst>
              <p:tags r:id="rId10"/>
            </p:custDataLst>
          </p:nvPr>
        </p:nvSpPr>
        <p:spPr>
          <a:xfrm>
            <a:off x="10065984" y="3255486"/>
            <a:ext cx="1880625" cy="953079"/>
          </a:xfrm>
          <a:prstGeom prst="rect">
            <a:avLst/>
          </a:prstGeom>
          <a:noFill/>
        </p:spPr>
        <p:txBody>
          <a:bodyPr wrap="square" rtlCol="0">
            <a:spAutoFit/>
          </a:bodyPr>
          <a:lstStyle/>
          <a:p>
            <a:pPr algn="ctr" defTabSz="1828800">
              <a:buClrTx/>
            </a:pPr>
            <a:r>
              <a:rPr lang="en-US" altLang="ko-KR" sz="1400" kern="1200" dirty="0">
                <a:solidFill>
                  <a:prstClr val="black">
                    <a:lumMod val="75000"/>
                    <a:lumOff val="25000"/>
                  </a:prstClr>
                </a:solidFill>
                <a:latin typeface="Times New Roman" panose="02020603050405020304" pitchFamily="18" charset="0"/>
                <a:ea typeface="Arial Unicode MS" panose="020B0604020202020204" charset="-122"/>
                <a:cs typeface="Times New Roman" panose="02020603050405020304" pitchFamily="18" charset="0"/>
              </a:rPr>
              <a:t>Drivers independently deliver to homes &amp; businesses using GPS and navigation tools </a:t>
            </a:r>
          </a:p>
        </p:txBody>
      </p:sp>
      <p:sp>
        <p:nvSpPr>
          <p:cNvPr id="26" name="TextBox 17"/>
          <p:cNvSpPr txBox="1"/>
          <p:nvPr>
            <p:custDataLst>
              <p:tags r:id="rId11"/>
            </p:custDataLst>
          </p:nvPr>
        </p:nvSpPr>
        <p:spPr>
          <a:xfrm>
            <a:off x="4298027" y="5945591"/>
            <a:ext cx="1880620" cy="306714"/>
          </a:xfrm>
          <a:prstGeom prst="rect">
            <a:avLst/>
          </a:prstGeom>
          <a:noFill/>
        </p:spPr>
        <p:txBody>
          <a:bodyPr wrap="square" rtlCol="0">
            <a:spAutoFit/>
          </a:bodyPr>
          <a:lstStyle/>
          <a:p>
            <a:pPr algn="ctr" defTabSz="1828800">
              <a:buClrTx/>
            </a:pPr>
            <a:r>
              <a:rPr lang="en-US" altLang="ko-KR" sz="1400" b="1" kern="1200" dirty="0">
                <a:solidFill>
                  <a:prstClr val="black">
                    <a:lumMod val="75000"/>
                    <a:lumOff val="25000"/>
                  </a:prstClr>
                </a:solidFill>
                <a:latin typeface="Times New Roman" panose="02020603050405020304" pitchFamily="18" charset="0"/>
                <a:ea typeface="Arial Unicode MS" panose="020B0604020202020204" charset="-122"/>
                <a:cs typeface="Times New Roman" panose="02020603050405020304" pitchFamily="18" charset="0"/>
              </a:rPr>
              <a:t>Post-Delivery</a:t>
            </a:r>
          </a:p>
        </p:txBody>
      </p:sp>
      <p:sp>
        <p:nvSpPr>
          <p:cNvPr id="27" name="TextBox 18"/>
          <p:cNvSpPr txBox="1"/>
          <p:nvPr>
            <p:custDataLst>
              <p:tags r:id="rId12"/>
            </p:custDataLst>
          </p:nvPr>
        </p:nvSpPr>
        <p:spPr>
          <a:xfrm>
            <a:off x="6594669" y="5089397"/>
            <a:ext cx="2088463" cy="1168434"/>
          </a:xfrm>
          <a:prstGeom prst="rect">
            <a:avLst/>
          </a:prstGeom>
          <a:noFill/>
        </p:spPr>
        <p:txBody>
          <a:bodyPr wrap="square" rtlCol="0">
            <a:spAutoFit/>
          </a:bodyPr>
          <a:lstStyle/>
          <a:p>
            <a:pPr algn="ctr" defTabSz="1828800">
              <a:buClrTx/>
            </a:pPr>
            <a:r>
              <a:rPr lang="en-US" altLang="ko-KR" sz="1400" kern="1200" dirty="0">
                <a:solidFill>
                  <a:prstClr val="black">
                    <a:lumMod val="75000"/>
                    <a:lumOff val="25000"/>
                  </a:prstClr>
                </a:solidFill>
                <a:latin typeface="Times New Roman" panose="02020603050405020304" pitchFamily="18" charset="0"/>
                <a:ea typeface="Arial Unicode MS" panose="020B0604020202020204" charset="-122"/>
                <a:cs typeface="Times New Roman" panose="02020603050405020304" pitchFamily="18" charset="0"/>
              </a:rPr>
              <a:t>Analyze logs on stops, drive time, and delivery accuracy; Handle FedEx feedback &amp; retrain if needed </a:t>
            </a:r>
          </a:p>
        </p:txBody>
      </p:sp>
      <p:sp>
        <p:nvSpPr>
          <p:cNvPr id="3" name="Oval 19"/>
          <p:cNvSpPr/>
          <p:nvPr>
            <p:custDataLst>
              <p:tags r:id="rId13"/>
            </p:custDataLst>
          </p:nvPr>
        </p:nvSpPr>
        <p:spPr>
          <a:xfrm>
            <a:off x="4846761" y="5182385"/>
            <a:ext cx="762743" cy="762825"/>
          </a:xfrm>
          <a:prstGeom prst="round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ko-KR" altLang="en-US" sz="3600" kern="1200">
              <a:solidFill>
                <a:prstClr val="white"/>
              </a:solidFill>
              <a:latin typeface="Times New Roman" panose="02020603050405020304" pitchFamily="18" charset="0"/>
              <a:ea typeface="Arial Unicode MS" panose="020B0604020202020204" charset="-122"/>
              <a:cs typeface="Times New Roman" panose="02020603050405020304" pitchFamily="18" charset="0"/>
            </a:endParaRPr>
          </a:p>
        </p:txBody>
      </p:sp>
      <p:sp>
        <p:nvSpPr>
          <p:cNvPr id="164" name="Rectangle 6"/>
          <p:cNvSpPr>
            <a:spLocks noChangeArrowheads="1"/>
          </p:cNvSpPr>
          <p:nvPr/>
        </p:nvSpPr>
        <p:spPr bwMode="auto">
          <a:xfrm>
            <a:off x="512762" y="6211349"/>
            <a:ext cx="11166475" cy="26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ct val="100000"/>
              </a:lnSpc>
              <a:spcBef>
                <a:spcPct val="0"/>
              </a:spcBef>
              <a:buFont typeface="Arial" panose="020B0604020202020204" pitchFamily="34" charset="0"/>
              <a:buNone/>
            </a:pPr>
            <a:r>
              <a:rPr lang="en-US" altLang="zh-CN" sz="1100" i="1" dirty="0">
                <a:latin typeface="Times New Roman" panose="02020603050405020304" pitchFamily="18" charset="0"/>
                <a:ea typeface="SimSun" panose="02010600030101010101" pitchFamily="2" charset="-122"/>
                <a:cs typeface="Times New Roman" panose="02020603050405020304" pitchFamily="18" charset="0"/>
              </a:rPr>
              <a:t>See offering documents for further risks and disclosures. There is no guarantee that any specific outcome will be achieved. Investments may be speculative and illiquid and there is a risk of loss. </a:t>
            </a:r>
          </a:p>
        </p:txBody>
      </p:sp>
      <p:pic>
        <p:nvPicPr>
          <p:cNvPr id="29" name="Picture 8" descr="analyzing"/>
          <p:cNvPicPr>
            <a:picLocks noChangeAspect="1"/>
          </p:cNvPicPr>
          <p:nvPr>
            <p:custDataLst>
              <p:tags r:id="rId14"/>
            </p:custDataLst>
          </p:nvPr>
        </p:nvPicPr>
        <p:blipFill>
          <a:blip r:embed="rId26"/>
          <a:stretch>
            <a:fillRect/>
          </a:stretch>
        </p:blipFill>
        <p:spPr>
          <a:xfrm>
            <a:off x="4976711" y="5279585"/>
            <a:ext cx="592908" cy="592972"/>
          </a:xfrm>
          <a:prstGeom prst="rect">
            <a:avLst/>
          </a:prstGeom>
        </p:spPr>
      </p:pic>
      <p:pic>
        <p:nvPicPr>
          <p:cNvPr id="5" name="图片 58"/>
          <p:cNvPicPr>
            <a:picLocks noChangeAspect="1"/>
          </p:cNvPicPr>
          <p:nvPr/>
        </p:nvPicPr>
        <p:blipFill>
          <a:blip r:embed="rId27"/>
          <a:stretch>
            <a:fillRect/>
          </a:stretch>
        </p:blipFill>
        <p:spPr>
          <a:xfrm>
            <a:off x="464820" y="4582160"/>
            <a:ext cx="1702435" cy="1543050"/>
          </a:xfrm>
          <a:prstGeom prst="rect">
            <a:avLst/>
          </a:prstGeom>
        </p:spPr>
      </p:pic>
      <p:pic>
        <p:nvPicPr>
          <p:cNvPr id="67" name="图片 66"/>
          <p:cNvPicPr>
            <a:picLocks noChangeAspect="1"/>
          </p:cNvPicPr>
          <p:nvPr/>
        </p:nvPicPr>
        <p:blipFill>
          <a:blip r:embed="rId28"/>
          <a:stretch>
            <a:fillRect/>
          </a:stretch>
        </p:blipFill>
        <p:spPr>
          <a:xfrm>
            <a:off x="10257155" y="4575810"/>
            <a:ext cx="1555115" cy="1543050"/>
          </a:xfrm>
          <a:prstGeom prst="rect">
            <a:avLst/>
          </a:prstGeom>
        </p:spPr>
      </p:pic>
      <p:sp>
        <p:nvSpPr>
          <p:cNvPr id="21" name="Oval 21"/>
          <p:cNvSpPr/>
          <p:nvPr>
            <p:custDataLst>
              <p:tags r:id="rId15"/>
            </p:custDataLst>
          </p:nvPr>
        </p:nvSpPr>
        <p:spPr>
          <a:xfrm>
            <a:off x="10649091" y="2091840"/>
            <a:ext cx="762743" cy="762825"/>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ko-KR" altLang="en-US" sz="3600" kern="1200">
              <a:solidFill>
                <a:prstClr val="white"/>
              </a:solidFill>
              <a:latin typeface="Times New Roman" panose="02020603050405020304" pitchFamily="18" charset="0"/>
              <a:ea typeface="Arial Unicode MS" panose="020B0604020202020204" charset="-122"/>
              <a:cs typeface="Times New Roman" panose="02020603050405020304" pitchFamily="18" charset="0"/>
            </a:endParaRPr>
          </a:p>
        </p:txBody>
      </p:sp>
      <p:pic>
        <p:nvPicPr>
          <p:cNvPr id="30" name="Picture 7" descr="delivery-truck"/>
          <p:cNvPicPr>
            <a:picLocks noChangeAspect="1"/>
          </p:cNvPicPr>
          <p:nvPr>
            <p:custDataLst>
              <p:tags r:id="rId16"/>
            </p:custDataLst>
          </p:nvPr>
        </p:nvPicPr>
        <p:blipFill>
          <a:blip r:embed="rId29"/>
          <a:stretch>
            <a:fillRect/>
          </a:stretch>
        </p:blipFill>
        <p:spPr>
          <a:xfrm>
            <a:off x="10657841" y="2122472"/>
            <a:ext cx="721377" cy="721455"/>
          </a:xfrm>
          <a:prstGeom prst="rect">
            <a:avLst/>
          </a:prstGeom>
        </p:spPr>
      </p:pic>
    </p:spTree>
  </p:cSld>
  <p:clrMapOvr>
    <a:masterClrMapping/>
  </p:clrMapOvr>
  <p:transition spd="slow" advTm="3000"/>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FFC000"/>
            </a:gs>
            <a:gs pos="83000">
              <a:srgbClr val="FFC000"/>
            </a:gs>
            <a:gs pos="100000">
              <a:srgbClr val="FFC000"/>
            </a:gs>
          </a:gsLst>
          <a:lin ang="5400000" scaled="0"/>
        </a:gradFill>
        <a:effectLst/>
      </p:bgPr>
    </p:bg>
    <p:spTree>
      <p:nvGrpSpPr>
        <p:cNvPr id="1" name=""/>
        <p:cNvGrpSpPr/>
        <p:nvPr/>
      </p:nvGrpSpPr>
      <p:grpSpPr>
        <a:xfrm>
          <a:off x="0" y="0"/>
          <a:ext cx="0" cy="0"/>
          <a:chOff x="0" y="0"/>
          <a:chExt cx="0" cy="0"/>
        </a:xfrm>
      </p:grpSpPr>
      <p:pic>
        <p:nvPicPr>
          <p:cNvPr id="7" name="图片 6" descr="建筑与房屋的城市空拍图&#10;&#10;描述已自动生成"/>
          <p:cNvPicPr>
            <a:picLocks noChangeAspect="1"/>
          </p:cNvPicPr>
          <p:nvPr userDrawn="1"/>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t="7758" b="7758"/>
          <a:stretch>
            <a:fillRect/>
          </a:stretch>
        </p:blipFill>
        <p:spPr>
          <a:xfrm>
            <a:off x="0" y="0"/>
            <a:ext cx="12174855" cy="6858635"/>
          </a:xfrm>
          <a:prstGeom prst="rect">
            <a:avLst/>
          </a:prstGeom>
        </p:spPr>
      </p:pic>
      <p:sp>
        <p:nvSpPr>
          <p:cNvPr id="8" name="矩形 7"/>
          <p:cNvSpPr/>
          <p:nvPr userDrawn="1"/>
        </p:nvSpPr>
        <p:spPr>
          <a:xfrm>
            <a:off x="17145" y="213042"/>
            <a:ext cx="12209145" cy="6858635"/>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6" name="任意多边形: 形状 45"/>
          <p:cNvSpPr/>
          <p:nvPr userDrawn="1"/>
        </p:nvSpPr>
        <p:spPr>
          <a:xfrm>
            <a:off x="0" y="781050"/>
            <a:ext cx="12192000" cy="0"/>
          </a:xfrm>
          <a:custGeom>
            <a:avLst/>
            <a:gdLst>
              <a:gd name="connsiteX0" fmla="*/ 0 w 12192000"/>
              <a:gd name="connsiteY0" fmla="*/ 0 h 0"/>
              <a:gd name="connsiteX1" fmla="*/ 12192000 w 12192000"/>
              <a:gd name="connsiteY1" fmla="*/ 0 h 0"/>
            </a:gdLst>
            <a:ahLst/>
            <a:cxnLst>
              <a:cxn ang="0">
                <a:pos x="connsiteX0" y="connsiteY0"/>
              </a:cxn>
              <a:cxn ang="0">
                <a:pos x="connsiteX1" y="connsiteY1"/>
              </a:cxn>
            </a:cxnLst>
            <a:rect l="l" t="t" r="r" b="b"/>
            <a:pathLst>
              <a:path w="12192000">
                <a:moveTo>
                  <a:pt x="0" y="0"/>
                </a:moveTo>
                <a:lnTo>
                  <a:pt x="12192000" y="0"/>
                </a:lnTo>
              </a:path>
            </a:pathLst>
          </a:custGeom>
          <a:noFill/>
          <a:ln w="19050" cap="rnd">
            <a:solidFill>
              <a:srgbClr val="3C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1" name="任意多边形: 形状 40"/>
          <p:cNvSpPr/>
          <p:nvPr userDrawn="1"/>
        </p:nvSpPr>
        <p:spPr>
          <a:xfrm>
            <a:off x="133350" y="62230"/>
            <a:ext cx="4532630" cy="549910"/>
          </a:xfrm>
          <a:custGeom>
            <a:avLst/>
            <a:gdLst>
              <a:gd name="connsiteX0" fmla="*/ 3381883 w 3551625"/>
              <a:gd name="connsiteY0" fmla="*/ 0 h 409535"/>
              <a:gd name="connsiteX1" fmla="*/ 3464893 w 3551625"/>
              <a:gd name="connsiteY1" fmla="*/ 30993 h 409535"/>
              <a:gd name="connsiteX2" fmla="*/ 3513577 w 3551625"/>
              <a:gd name="connsiteY2" fmla="*/ 59342 h 409535"/>
              <a:gd name="connsiteX3" fmla="*/ 3551625 w 3551625"/>
              <a:gd name="connsiteY3" fmla="*/ 92353 h 409535"/>
              <a:gd name="connsiteX4" fmla="*/ 3551625 w 3551625"/>
              <a:gd name="connsiteY4" fmla="*/ 409535 h 409535"/>
              <a:gd name="connsiteX5" fmla="*/ 3068555 w 3551625"/>
              <a:gd name="connsiteY5" fmla="*/ 409535 h 409535"/>
              <a:gd name="connsiteX6" fmla="*/ 3092487 w 3551625"/>
              <a:gd name="connsiteY6" fmla="*/ 341518 h 409535"/>
              <a:gd name="connsiteX7" fmla="*/ 3208213 w 3551625"/>
              <a:gd name="connsiteY7" fmla="*/ 95760 h 409535"/>
              <a:gd name="connsiteX8" fmla="*/ 3298873 w 3551625"/>
              <a:gd name="connsiteY8" fmla="*/ 30993 h 409535"/>
              <a:gd name="connsiteX9" fmla="*/ 2215150 w 3551625"/>
              <a:gd name="connsiteY9" fmla="*/ 0 h 409535"/>
              <a:gd name="connsiteX10" fmla="*/ 2803693 w 3551625"/>
              <a:gd name="connsiteY10" fmla="*/ 0 h 409535"/>
              <a:gd name="connsiteX11" fmla="*/ 2803692 w 3551625"/>
              <a:gd name="connsiteY11" fmla="*/ 1 h 409535"/>
              <a:gd name="connsiteX12" fmla="*/ 2772343 w 3551625"/>
              <a:gd name="connsiteY12" fmla="*/ 1 h 409535"/>
              <a:gd name="connsiteX13" fmla="*/ 2215150 w 3551625"/>
              <a:gd name="connsiteY13" fmla="*/ 1 h 409535"/>
              <a:gd name="connsiteX14" fmla="*/ 728473 w 3551625"/>
              <a:gd name="connsiteY14" fmla="*/ 0 h 409535"/>
              <a:gd name="connsiteX15" fmla="*/ 2156393 w 3551625"/>
              <a:gd name="connsiteY15" fmla="*/ 0 h 409535"/>
              <a:gd name="connsiteX16" fmla="*/ 2156393 w 3551625"/>
              <a:gd name="connsiteY16" fmla="*/ 1 h 409535"/>
              <a:gd name="connsiteX17" fmla="*/ 759823 w 3551625"/>
              <a:gd name="connsiteY17" fmla="*/ 1 h 409535"/>
              <a:gd name="connsiteX18" fmla="*/ 728474 w 3551625"/>
              <a:gd name="connsiteY18" fmla="*/ 1 h 409535"/>
              <a:gd name="connsiteX19" fmla="*/ 150282 w 3551625"/>
              <a:gd name="connsiteY19" fmla="*/ 0 h 409535"/>
              <a:gd name="connsiteX20" fmla="*/ 233293 w 3551625"/>
              <a:gd name="connsiteY20" fmla="*/ 30993 h 409535"/>
              <a:gd name="connsiteX21" fmla="*/ 323952 w 3551625"/>
              <a:gd name="connsiteY21" fmla="*/ 95760 h 409535"/>
              <a:gd name="connsiteX22" fmla="*/ 439679 w 3551625"/>
              <a:gd name="connsiteY22" fmla="*/ 341518 h 409535"/>
              <a:gd name="connsiteX23" fmla="*/ 463611 w 3551625"/>
              <a:gd name="connsiteY23" fmla="*/ 409535 h 409535"/>
              <a:gd name="connsiteX24" fmla="*/ 0 w 3551625"/>
              <a:gd name="connsiteY24" fmla="*/ 409535 h 409535"/>
              <a:gd name="connsiteX25" fmla="*/ 0 w 3551625"/>
              <a:gd name="connsiteY25" fmla="*/ 75469 h 409535"/>
              <a:gd name="connsiteX26" fmla="*/ 18588 w 3551625"/>
              <a:gd name="connsiteY26" fmla="*/ 59342 h 409535"/>
              <a:gd name="connsiteX27" fmla="*/ 67272 w 3551625"/>
              <a:gd name="connsiteY27" fmla="*/ 30993 h 4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1625" h="409535">
                <a:moveTo>
                  <a:pt x="3381883" y="0"/>
                </a:moveTo>
                <a:lnTo>
                  <a:pt x="3464893" y="30993"/>
                </a:lnTo>
                <a:cubicBezTo>
                  <a:pt x="3481917" y="39294"/>
                  <a:pt x="3498306" y="48646"/>
                  <a:pt x="3513577" y="59342"/>
                </a:cubicBezTo>
                <a:lnTo>
                  <a:pt x="3551625" y="92353"/>
                </a:lnTo>
                <a:lnTo>
                  <a:pt x="3551625" y="409535"/>
                </a:lnTo>
                <a:lnTo>
                  <a:pt x="3068555" y="409535"/>
                </a:lnTo>
                <a:lnTo>
                  <a:pt x="3092487" y="341518"/>
                </a:lnTo>
                <a:cubicBezTo>
                  <a:pt x="3126881" y="243888"/>
                  <a:pt x="3164280" y="143640"/>
                  <a:pt x="3208213" y="95760"/>
                </a:cubicBezTo>
                <a:cubicBezTo>
                  <a:pt x="3233318" y="68400"/>
                  <a:pt x="3264825" y="47595"/>
                  <a:pt x="3298873" y="30993"/>
                </a:cubicBezTo>
                <a:close/>
                <a:moveTo>
                  <a:pt x="2215150" y="0"/>
                </a:moveTo>
                <a:lnTo>
                  <a:pt x="2803693" y="0"/>
                </a:lnTo>
                <a:lnTo>
                  <a:pt x="2803692" y="1"/>
                </a:lnTo>
                <a:lnTo>
                  <a:pt x="2772343" y="1"/>
                </a:lnTo>
                <a:lnTo>
                  <a:pt x="2215150" y="1"/>
                </a:lnTo>
                <a:close/>
                <a:moveTo>
                  <a:pt x="728473" y="0"/>
                </a:moveTo>
                <a:lnTo>
                  <a:pt x="2156393" y="0"/>
                </a:lnTo>
                <a:lnTo>
                  <a:pt x="2156393" y="1"/>
                </a:lnTo>
                <a:lnTo>
                  <a:pt x="759823" y="1"/>
                </a:lnTo>
                <a:lnTo>
                  <a:pt x="728474" y="1"/>
                </a:lnTo>
                <a:close/>
                <a:moveTo>
                  <a:pt x="150282" y="0"/>
                </a:moveTo>
                <a:lnTo>
                  <a:pt x="233293" y="30993"/>
                </a:lnTo>
                <a:cubicBezTo>
                  <a:pt x="267341" y="47595"/>
                  <a:pt x="298847" y="68400"/>
                  <a:pt x="323952" y="95760"/>
                </a:cubicBezTo>
                <a:cubicBezTo>
                  <a:pt x="367886" y="143640"/>
                  <a:pt x="405283" y="243888"/>
                  <a:pt x="439679" y="341518"/>
                </a:cubicBezTo>
                <a:lnTo>
                  <a:pt x="463611" y="409535"/>
                </a:lnTo>
                <a:lnTo>
                  <a:pt x="0" y="409535"/>
                </a:lnTo>
                <a:lnTo>
                  <a:pt x="0" y="75469"/>
                </a:lnTo>
                <a:lnTo>
                  <a:pt x="18588" y="59342"/>
                </a:lnTo>
                <a:cubicBezTo>
                  <a:pt x="33859" y="48646"/>
                  <a:pt x="50248" y="39294"/>
                  <a:pt x="67272" y="30993"/>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14" name="矩形 13"/>
          <p:cNvSpPr/>
          <p:nvPr userDrawn="1"/>
        </p:nvSpPr>
        <p:spPr>
          <a:xfrm>
            <a:off x="0" y="193675"/>
            <a:ext cx="12192000" cy="54864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9" name="任意多边形: 形状 18"/>
          <p:cNvSpPr/>
          <p:nvPr userDrawn="1"/>
        </p:nvSpPr>
        <p:spPr>
          <a:xfrm flipV="1">
            <a:off x="265430" y="72390"/>
            <a:ext cx="4210050" cy="683895"/>
          </a:xfrm>
          <a:custGeom>
            <a:avLst/>
            <a:gdLst>
              <a:gd name="connsiteX0" fmla="*/ 515747 w 2937894"/>
              <a:gd name="connsiteY0" fmla="*/ 0 h 548203"/>
              <a:gd name="connsiteX1" fmla="*/ 554600 w 2937894"/>
              <a:gd name="connsiteY1" fmla="*/ 0 h 548203"/>
              <a:gd name="connsiteX2" fmla="*/ 2383294 w 2937894"/>
              <a:gd name="connsiteY2" fmla="*/ 0 h 548203"/>
              <a:gd name="connsiteX3" fmla="*/ 2422147 w 2937894"/>
              <a:gd name="connsiteY3" fmla="*/ 0 h 548203"/>
              <a:gd name="connsiteX4" fmla="*/ 2564284 w 2937894"/>
              <a:gd name="connsiteY4" fmla="*/ 58874 h 548203"/>
              <a:gd name="connsiteX5" fmla="*/ 2585156 w 2937894"/>
              <a:gd name="connsiteY5" fmla="*/ 89831 h 548203"/>
              <a:gd name="connsiteX6" fmla="*/ 2585682 w 2937894"/>
              <a:gd name="connsiteY6" fmla="*/ 90112 h 548203"/>
              <a:gd name="connsiteX7" fmla="*/ 2779878 w 2937894"/>
              <a:gd name="connsiteY7" fmla="*/ 471455 h 548203"/>
              <a:gd name="connsiteX8" fmla="*/ 2862366 w 2937894"/>
              <a:gd name="connsiteY8" fmla="*/ 523363 h 548203"/>
              <a:gd name="connsiteX9" fmla="*/ 2937894 w 2937894"/>
              <a:gd name="connsiteY9" fmla="*/ 548203 h 548203"/>
              <a:gd name="connsiteX10" fmla="*/ 2411819 w 2937894"/>
              <a:gd name="connsiteY10" fmla="*/ 548203 h 548203"/>
              <a:gd name="connsiteX11" fmla="*/ 2411818 w 2937894"/>
              <a:gd name="connsiteY11" fmla="*/ 548202 h 548203"/>
              <a:gd name="connsiteX12" fmla="*/ 2383294 w 2937894"/>
              <a:gd name="connsiteY12" fmla="*/ 548202 h 548203"/>
              <a:gd name="connsiteX13" fmla="*/ 554600 w 2937894"/>
              <a:gd name="connsiteY13" fmla="*/ 548202 h 548203"/>
              <a:gd name="connsiteX14" fmla="*/ 526077 w 2937894"/>
              <a:gd name="connsiteY14" fmla="*/ 548202 h 548203"/>
              <a:gd name="connsiteX15" fmla="*/ 526076 w 2937894"/>
              <a:gd name="connsiteY15" fmla="*/ 548203 h 548203"/>
              <a:gd name="connsiteX16" fmla="*/ 0 w 2937894"/>
              <a:gd name="connsiteY16" fmla="*/ 548203 h 548203"/>
              <a:gd name="connsiteX17" fmla="*/ 75528 w 2937894"/>
              <a:gd name="connsiteY17" fmla="*/ 523363 h 548203"/>
              <a:gd name="connsiteX18" fmla="*/ 158016 w 2937894"/>
              <a:gd name="connsiteY18" fmla="*/ 471455 h 548203"/>
              <a:gd name="connsiteX19" fmla="*/ 352212 w 2937894"/>
              <a:gd name="connsiteY19" fmla="*/ 90112 h 548203"/>
              <a:gd name="connsiteX20" fmla="*/ 352738 w 2937894"/>
              <a:gd name="connsiteY20" fmla="*/ 89831 h 548203"/>
              <a:gd name="connsiteX21" fmla="*/ 373611 w 2937894"/>
              <a:gd name="connsiteY21" fmla="*/ 58874 h 548203"/>
              <a:gd name="connsiteX22" fmla="*/ 515747 w 2937894"/>
              <a:gd name="connsiteY22" fmla="*/ 0 h 5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7894" h="548203">
                <a:moveTo>
                  <a:pt x="515747" y="0"/>
                </a:moveTo>
                <a:lnTo>
                  <a:pt x="554600" y="0"/>
                </a:lnTo>
                <a:lnTo>
                  <a:pt x="2383294" y="0"/>
                </a:lnTo>
                <a:lnTo>
                  <a:pt x="2422147" y="0"/>
                </a:lnTo>
                <a:cubicBezTo>
                  <a:pt x="2477655" y="0"/>
                  <a:pt x="2527908" y="22499"/>
                  <a:pt x="2564284" y="58874"/>
                </a:cubicBezTo>
                <a:lnTo>
                  <a:pt x="2585156" y="89831"/>
                </a:lnTo>
                <a:lnTo>
                  <a:pt x="2585682" y="90112"/>
                </a:lnTo>
                <a:cubicBezTo>
                  <a:pt x="2643768" y="150072"/>
                  <a:pt x="2699931" y="394707"/>
                  <a:pt x="2779878" y="471455"/>
                </a:cubicBezTo>
                <a:cubicBezTo>
                  <a:pt x="2802720" y="493383"/>
                  <a:pt x="2831386" y="510057"/>
                  <a:pt x="2862366" y="523363"/>
                </a:cubicBezTo>
                <a:lnTo>
                  <a:pt x="2937894" y="548203"/>
                </a:lnTo>
                <a:lnTo>
                  <a:pt x="2411819" y="548203"/>
                </a:lnTo>
                <a:lnTo>
                  <a:pt x="2411818" y="548202"/>
                </a:lnTo>
                <a:lnTo>
                  <a:pt x="2383294" y="548202"/>
                </a:lnTo>
                <a:lnTo>
                  <a:pt x="554600" y="548202"/>
                </a:lnTo>
                <a:lnTo>
                  <a:pt x="526077" y="548202"/>
                </a:lnTo>
                <a:lnTo>
                  <a:pt x="526076" y="548203"/>
                </a:lnTo>
                <a:lnTo>
                  <a:pt x="0" y="548203"/>
                </a:lnTo>
                <a:lnTo>
                  <a:pt x="75528" y="523363"/>
                </a:lnTo>
                <a:cubicBezTo>
                  <a:pt x="106508" y="510057"/>
                  <a:pt x="135174" y="493383"/>
                  <a:pt x="158016" y="471455"/>
                </a:cubicBezTo>
                <a:cubicBezTo>
                  <a:pt x="237963" y="394707"/>
                  <a:pt x="294126" y="150072"/>
                  <a:pt x="352212" y="90112"/>
                </a:cubicBezTo>
                <a:lnTo>
                  <a:pt x="352738" y="89831"/>
                </a:lnTo>
                <a:lnTo>
                  <a:pt x="373611" y="58874"/>
                </a:lnTo>
                <a:cubicBezTo>
                  <a:pt x="409986" y="22499"/>
                  <a:pt x="460239" y="0"/>
                  <a:pt x="515747" y="0"/>
                </a:cubicBezTo>
                <a:close/>
              </a:path>
            </a:pathLst>
          </a:custGeom>
          <a:solidFill>
            <a:srgbClr val="3C536F"/>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42" name="文本占位符 5"/>
          <p:cNvSpPr>
            <a:spLocks noGrp="1"/>
          </p:cNvSpPr>
          <p:nvPr/>
        </p:nvSpPr>
        <p:spPr>
          <a:xfrm>
            <a:off x="569595" y="283210"/>
            <a:ext cx="3483610" cy="365125"/>
          </a:xfrm>
          <a:prstGeom prst="rect">
            <a:avLst/>
          </a:prstGeom>
        </p:spPr>
        <p:txBody>
          <a:bodyPr vert="horz" lIns="91440" tIns="45720" rIns="91440" bIns="45720" rtlCol="0"/>
          <a:lstStyle>
            <a:lvl1pPr marL="0" indent="0" algn="ctr">
              <a:lnSpc>
                <a:spcPct val="100000"/>
              </a:lnSpc>
              <a:spcBef>
                <a:spcPts val="0"/>
              </a:spcBef>
              <a:buNone/>
              <a:defRPr lang="zh-CN" altLang="en-US" sz="2000" b="1" kern="1200" smtClean="0">
                <a:solidFill>
                  <a:schemeClr val="bg1"/>
                </a:solidFill>
                <a:latin typeface="Microsoft YaHei" panose="020B0503020204020204" pitchFamily="34" charset="-122"/>
                <a:ea typeface="Microsoft YaHei" panose="020B0503020204020204" pitchFamily="34" charset="-122"/>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sz="1600" dirty="0">
                <a:latin typeface="Times New Roman" panose="02020603050405020304" pitchFamily="18" charset="0"/>
                <a:cs typeface="Times New Roman" panose="02020603050405020304" pitchFamily="18" charset="0"/>
              </a:rPr>
              <a:t>INDUSTRY CHARACTERISTICS</a:t>
            </a:r>
          </a:p>
        </p:txBody>
      </p:sp>
      <p:grpSp>
        <p:nvGrpSpPr>
          <p:cNvPr id="43" name="组合 42"/>
          <p:cNvGrpSpPr/>
          <p:nvPr userDrawn="1"/>
        </p:nvGrpSpPr>
        <p:grpSpPr>
          <a:xfrm>
            <a:off x="100013" y="302166"/>
            <a:ext cx="11991975" cy="314325"/>
            <a:chOff x="95250" y="302166"/>
            <a:chExt cx="11991975" cy="314325"/>
          </a:xfrm>
        </p:grpSpPr>
        <p:sp>
          <p:nvSpPr>
            <p:cNvPr id="44" name="任意多边形: 形状 43"/>
            <p:cNvSpPr/>
            <p:nvPr/>
          </p:nvSpPr>
          <p:spPr>
            <a:xfrm>
              <a:off x="95250"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5" name="任意多边形: 形状 44"/>
            <p:cNvSpPr/>
            <p:nvPr/>
          </p:nvSpPr>
          <p:spPr>
            <a:xfrm>
              <a:off x="12087225"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pic>
        <p:nvPicPr>
          <p:cNvPr id="9" name="图片 8" descr="徽标, 公司名称&#10;&#10;AI 生成的内容可能不正确。"/>
          <p:cNvPicPr>
            <a:picLocks noChangeAspect="1"/>
          </p:cNvPicPr>
          <p:nvPr/>
        </p:nvPicPr>
        <p:blipFill>
          <a:blip r:embed="rId4"/>
          <a:srcRect t="21687" b="23017"/>
          <a:stretch>
            <a:fillRect/>
          </a:stretch>
        </p:blipFill>
        <p:spPr>
          <a:xfrm>
            <a:off x="10880725" y="268605"/>
            <a:ext cx="1017905" cy="422275"/>
          </a:xfrm>
          <a:prstGeom prst="rect">
            <a:avLst/>
          </a:prstGeom>
        </p:spPr>
      </p:pic>
      <p:pic>
        <p:nvPicPr>
          <p:cNvPr id="451" name="图片 450" descr="67989-90-"/>
          <p:cNvPicPr>
            <a:picLocks noChangeAspect="1"/>
          </p:cNvPicPr>
          <p:nvPr/>
        </p:nvPicPr>
        <p:blipFill>
          <a:blip r:embed="rId5"/>
          <a:srcRect t="76694"/>
          <a:stretch>
            <a:fillRect/>
          </a:stretch>
        </p:blipFill>
        <p:spPr>
          <a:xfrm>
            <a:off x="-6350" y="5261610"/>
            <a:ext cx="12179935" cy="1596390"/>
          </a:xfrm>
          <a:prstGeom prst="rect">
            <a:avLst/>
          </a:prstGeom>
        </p:spPr>
      </p:pic>
      <p:sp>
        <p:nvSpPr>
          <p:cNvPr id="104" name="Google Shape;104;p19"/>
          <p:cNvSpPr txBox="1">
            <a:spLocks noGrp="1"/>
          </p:cNvSpPr>
          <p:nvPr/>
        </p:nvSpPr>
        <p:spPr>
          <a:xfrm>
            <a:off x="11762740" y="6486525"/>
            <a:ext cx="427355" cy="210820"/>
          </a:xfrm>
          <a:prstGeom prst="rect">
            <a:avLst/>
          </a:prstGeom>
          <a:solidFill>
            <a:srgbClr val="002060"/>
          </a:solid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1pPr>
            <a:lvl2pPr marL="0" marR="0" lvl="1"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2pPr>
            <a:lvl3pPr marL="0" marR="0" lvl="2"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3pPr>
            <a:lvl4pPr marL="0" marR="0" lvl="3"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4pPr>
            <a:lvl5pPr marL="0" marR="0" lvl="4"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5pPr>
            <a:lvl6pPr marL="0" marR="0" lvl="5"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6pPr>
            <a:lvl7pPr marL="0" marR="0" lvl="6"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7pPr>
            <a:lvl8pPr marL="0" marR="0" lvl="7"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8pPr>
            <a:lvl9pPr marL="0" marR="0" lvl="8"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9pPr>
          </a:lstStyle>
          <a:p>
            <a:pPr marL="0" marR="0" lvl="0" indent="0" algn="ctr" defTabSz="914400" rtl="0" eaLnBrk="1" fontAlgn="auto" latinLnBrk="0" hangingPunct="1">
              <a:lnSpc>
                <a:spcPct val="100000"/>
              </a:lnSpc>
              <a:spcBef>
                <a:spcPts val="0"/>
              </a:spcBef>
              <a:spcAft>
                <a:spcPts val="0"/>
              </a:spcAft>
              <a:buClr>
                <a:srgbClr val="5E5E5E"/>
              </a:buClr>
              <a:buSzPts val="2000"/>
              <a:buFont typeface="Avenir"/>
              <a:buNone/>
              <a:defRPr/>
            </a:pPr>
            <a:fld id="{00000000-1234-1234-1234-123412341234}" type="slidenum">
              <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8</a:t>
            </a:fld>
            <a:endPar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sp>
        <p:nvSpPr>
          <p:cNvPr id="2" name="圆角矩形 1"/>
          <p:cNvSpPr/>
          <p:nvPr/>
        </p:nvSpPr>
        <p:spPr>
          <a:xfrm>
            <a:off x="9665970" y="3076575"/>
            <a:ext cx="2197735" cy="2698750"/>
          </a:xfrm>
          <a:prstGeom prst="roundRect">
            <a:avLst>
              <a:gd name="adj" fmla="val 4018"/>
            </a:avLst>
          </a:prstGeom>
          <a:solidFill>
            <a:schemeClr val="bg1">
              <a:lumMod val="95000"/>
              <a:alpha val="71000"/>
            </a:schemeClr>
          </a:solidFill>
          <a:ln w="15875">
            <a:gradFill>
              <a:gsLst>
                <a:gs pos="0">
                  <a:srgbClr val="1D6AD3">
                    <a:lumMod val="5000"/>
                    <a:lumOff val="95000"/>
                  </a:srgbClr>
                </a:gs>
                <a:gs pos="100000">
                  <a:srgbClr val="1D6AD3">
                    <a:lumMod val="30000"/>
                    <a:lumOff val="70000"/>
                  </a:srgbClr>
                </a:gs>
              </a:gsLst>
              <a:lin ang="5400000" scaled="1"/>
            </a:gradFill>
          </a:ln>
          <a:effectLst>
            <a:outerShdw blurRad="254000" dist="152400" dir="5400000" algn="t" rotWithShape="0">
              <a:srgbClr val="4869EE">
                <a:alpha val="10000"/>
              </a:srgbClr>
            </a:outerShdw>
          </a:effectLst>
        </p:spPr>
        <p:style>
          <a:lnRef idx="2">
            <a:srgbClr val="1D6AD3">
              <a:shade val="15000"/>
            </a:srgbClr>
          </a:lnRef>
          <a:fillRef idx="1">
            <a:srgbClr val="1D6AD3"/>
          </a:fillRef>
          <a:effectRef idx="0">
            <a:srgbClr val="1D6AD3"/>
          </a:effectRef>
          <a:fontRef idx="minor">
            <a:srgbClr val="FFFFFF"/>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32" name="TextBox 41"/>
          <p:cNvSpPr txBox="1"/>
          <p:nvPr/>
        </p:nvSpPr>
        <p:spPr>
          <a:xfrm>
            <a:off x="676910" y="1374140"/>
            <a:ext cx="11496675" cy="707886"/>
          </a:xfrm>
          <a:prstGeom prst="rect">
            <a:avLst/>
          </a:prstGeom>
          <a:noFill/>
        </p:spPr>
        <p:txBody>
          <a:bodyPr wrap="square" rtlCol="0">
            <a:spAutoFit/>
          </a:bodyPr>
          <a:lstStyle/>
          <a:p>
            <a:pPr lvl="0" algn="ctr">
              <a:buClrTx/>
              <a:buSzTx/>
              <a:buFontTx/>
            </a:pPr>
            <a:r>
              <a:rPr lang="en-US" altLang="zh-CN" sz="2000" b="1" i="1" dirty="0">
                <a:ln w="15875"/>
                <a:solidFill>
                  <a:srgbClr val="FFC000"/>
                </a:solidFill>
                <a:effectLst>
                  <a:outerShdw blurRad="50800" dist="38100" dir="2700000" algn="tl" rotWithShape="0">
                    <a:prstClr val="black">
                      <a:alpha val="40000"/>
                    </a:prstClr>
                  </a:outerShdw>
                </a:effectLst>
                <a:highlight>
                  <a:srgbClr val="000080"/>
                </a:highlight>
                <a:latin typeface="Times New Roman" panose="02020603050405020304" pitchFamily="18" charset="0"/>
                <a:cs typeface="Times New Roman" panose="02020603050405020304" pitchFamily="18" charset="0"/>
                <a:sym typeface="+mn-ea"/>
              </a:rPr>
              <a:t>Success in the last mile route delivery industry requires</a:t>
            </a:r>
          </a:p>
          <a:p>
            <a:pPr lvl="0" algn="ctr">
              <a:buClrTx/>
              <a:buSzTx/>
              <a:buFontTx/>
            </a:pPr>
            <a:r>
              <a:rPr lang="en-US" altLang="zh-CN" sz="2000" b="1" i="1" dirty="0">
                <a:ln w="15875"/>
                <a:solidFill>
                  <a:srgbClr val="FFC000"/>
                </a:solidFill>
                <a:effectLst>
                  <a:outerShdw blurRad="50800" dist="38100" dir="2700000" algn="tl" rotWithShape="0">
                    <a:prstClr val="black">
                      <a:alpha val="40000"/>
                    </a:prstClr>
                  </a:outerShdw>
                </a:effectLst>
                <a:highlight>
                  <a:srgbClr val="000080"/>
                </a:highlight>
                <a:latin typeface="Times New Roman" panose="02020603050405020304" pitchFamily="18" charset="0"/>
                <a:cs typeface="Times New Roman" panose="02020603050405020304" pitchFamily="18" charset="0"/>
                <a:sym typeface="+mn-ea"/>
              </a:rPr>
              <a:t> several critical strategic and tactical capabilities</a:t>
            </a:r>
          </a:p>
        </p:txBody>
      </p:sp>
      <p:sp>
        <p:nvSpPr>
          <p:cNvPr id="170" name="圆角矩形 169"/>
          <p:cNvSpPr/>
          <p:nvPr/>
        </p:nvSpPr>
        <p:spPr>
          <a:xfrm>
            <a:off x="332105" y="3076575"/>
            <a:ext cx="2197735" cy="3190240"/>
          </a:xfrm>
          <a:prstGeom prst="roundRect">
            <a:avLst>
              <a:gd name="adj" fmla="val 4018"/>
            </a:avLst>
          </a:prstGeom>
          <a:solidFill>
            <a:schemeClr val="bg1">
              <a:lumMod val="95000"/>
              <a:alpha val="92000"/>
            </a:schemeClr>
          </a:solidFill>
          <a:ln w="15875">
            <a:gradFill>
              <a:gsLst>
                <a:gs pos="0">
                  <a:srgbClr val="1D6AD3">
                    <a:lumMod val="5000"/>
                    <a:lumOff val="95000"/>
                  </a:srgbClr>
                </a:gs>
                <a:gs pos="100000">
                  <a:srgbClr val="1D6AD3">
                    <a:lumMod val="30000"/>
                    <a:lumOff val="70000"/>
                  </a:srgbClr>
                </a:gs>
              </a:gsLst>
              <a:lin ang="5400000" scaled="1"/>
            </a:gradFill>
          </a:ln>
          <a:effectLst>
            <a:outerShdw blurRad="254000" dist="152400" dir="5400000" algn="t" rotWithShape="0">
              <a:srgbClr val="4869EE">
                <a:alpha val="10000"/>
              </a:srgbClr>
            </a:outerShdw>
          </a:effectLst>
        </p:spPr>
        <p:style>
          <a:lnRef idx="2">
            <a:srgbClr val="1D6AD3">
              <a:shade val="15000"/>
            </a:srgbClr>
          </a:lnRef>
          <a:fillRef idx="1">
            <a:srgbClr val="1D6AD3"/>
          </a:fillRef>
          <a:effectRef idx="0">
            <a:srgbClr val="1D6AD3"/>
          </a:effectRef>
          <a:fontRef idx="minor">
            <a:srgbClr val="FFFFFF"/>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1" name="圆角矩形 170"/>
          <p:cNvSpPr/>
          <p:nvPr/>
        </p:nvSpPr>
        <p:spPr>
          <a:xfrm>
            <a:off x="2663825" y="3076575"/>
            <a:ext cx="2197735" cy="3189605"/>
          </a:xfrm>
          <a:prstGeom prst="roundRect">
            <a:avLst>
              <a:gd name="adj" fmla="val 4018"/>
            </a:avLst>
          </a:prstGeom>
          <a:solidFill>
            <a:schemeClr val="bg1">
              <a:lumMod val="95000"/>
              <a:alpha val="90000"/>
            </a:schemeClr>
          </a:solidFill>
          <a:ln w="15875">
            <a:gradFill>
              <a:gsLst>
                <a:gs pos="0">
                  <a:srgbClr val="1D6AD3">
                    <a:lumMod val="5000"/>
                    <a:lumOff val="95000"/>
                  </a:srgbClr>
                </a:gs>
                <a:gs pos="100000">
                  <a:srgbClr val="1D6AD3">
                    <a:lumMod val="30000"/>
                    <a:lumOff val="70000"/>
                  </a:srgbClr>
                </a:gs>
              </a:gsLst>
              <a:lin ang="5400000" scaled="1"/>
            </a:gradFill>
          </a:ln>
          <a:effectLst>
            <a:outerShdw blurRad="254000" dist="152400" dir="5400000" algn="t" rotWithShape="0">
              <a:schemeClr val="bg1">
                <a:lumMod val="95000"/>
                <a:alpha val="0"/>
              </a:schemeClr>
            </a:outerShdw>
          </a:effectLst>
        </p:spPr>
        <p:style>
          <a:lnRef idx="2">
            <a:srgbClr val="1D6AD3">
              <a:shade val="15000"/>
            </a:srgbClr>
          </a:lnRef>
          <a:fillRef idx="1">
            <a:srgbClr val="1D6AD3"/>
          </a:fillRef>
          <a:effectRef idx="0">
            <a:srgbClr val="1D6AD3"/>
          </a:effectRef>
          <a:fontRef idx="minor">
            <a:srgbClr val="FFFFFF"/>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2" name="圆角矩形 171"/>
          <p:cNvSpPr/>
          <p:nvPr/>
        </p:nvSpPr>
        <p:spPr>
          <a:xfrm>
            <a:off x="4995545" y="3076575"/>
            <a:ext cx="2197735" cy="3190240"/>
          </a:xfrm>
          <a:prstGeom prst="roundRect">
            <a:avLst>
              <a:gd name="adj" fmla="val 4018"/>
            </a:avLst>
          </a:prstGeom>
          <a:solidFill>
            <a:schemeClr val="bg1">
              <a:lumMod val="95000"/>
              <a:alpha val="84000"/>
            </a:schemeClr>
          </a:solidFill>
          <a:ln w="15875">
            <a:gradFill>
              <a:gsLst>
                <a:gs pos="0">
                  <a:srgbClr val="1D6AD3">
                    <a:lumMod val="5000"/>
                    <a:lumOff val="95000"/>
                  </a:srgbClr>
                </a:gs>
                <a:gs pos="100000">
                  <a:srgbClr val="1D6AD3">
                    <a:lumMod val="30000"/>
                    <a:lumOff val="70000"/>
                  </a:srgbClr>
                </a:gs>
              </a:gsLst>
              <a:lin ang="5400000" scaled="1"/>
            </a:gradFill>
          </a:ln>
          <a:effectLst>
            <a:outerShdw blurRad="254000" dist="152400" dir="5400000" algn="t" rotWithShape="0">
              <a:srgbClr val="4869EE">
                <a:alpha val="10000"/>
              </a:srgbClr>
            </a:outerShdw>
          </a:effectLst>
        </p:spPr>
        <p:style>
          <a:lnRef idx="2">
            <a:srgbClr val="1D6AD3">
              <a:shade val="15000"/>
            </a:srgbClr>
          </a:lnRef>
          <a:fillRef idx="1">
            <a:srgbClr val="1D6AD3"/>
          </a:fillRef>
          <a:effectRef idx="0">
            <a:srgbClr val="1D6AD3"/>
          </a:effectRef>
          <a:fontRef idx="minor">
            <a:srgbClr val="FFFFFF"/>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3" name="圆角矩形 172"/>
          <p:cNvSpPr/>
          <p:nvPr/>
        </p:nvSpPr>
        <p:spPr>
          <a:xfrm>
            <a:off x="7327265" y="3074670"/>
            <a:ext cx="2197735" cy="3166110"/>
          </a:xfrm>
          <a:prstGeom prst="roundRect">
            <a:avLst>
              <a:gd name="adj" fmla="val 4018"/>
            </a:avLst>
          </a:prstGeom>
          <a:solidFill>
            <a:schemeClr val="bg1">
              <a:lumMod val="95000"/>
              <a:alpha val="71000"/>
            </a:schemeClr>
          </a:solidFill>
          <a:ln w="15875">
            <a:gradFill>
              <a:gsLst>
                <a:gs pos="0">
                  <a:srgbClr val="1D6AD3">
                    <a:lumMod val="5000"/>
                    <a:lumOff val="95000"/>
                  </a:srgbClr>
                </a:gs>
                <a:gs pos="100000">
                  <a:srgbClr val="1D6AD3">
                    <a:lumMod val="30000"/>
                    <a:lumOff val="70000"/>
                  </a:srgbClr>
                </a:gs>
              </a:gsLst>
              <a:lin ang="5400000" scaled="1"/>
            </a:gradFill>
          </a:ln>
          <a:effectLst>
            <a:outerShdw blurRad="254000" dist="152400" dir="5400000" algn="t" rotWithShape="0">
              <a:srgbClr val="4869EE">
                <a:alpha val="10000"/>
              </a:srgbClr>
            </a:outerShdw>
          </a:effectLst>
        </p:spPr>
        <p:style>
          <a:lnRef idx="2">
            <a:srgbClr val="1D6AD3">
              <a:shade val="15000"/>
            </a:srgbClr>
          </a:lnRef>
          <a:fillRef idx="1">
            <a:srgbClr val="1D6AD3"/>
          </a:fillRef>
          <a:effectRef idx="0">
            <a:srgbClr val="1D6AD3"/>
          </a:effectRef>
          <a:fontRef idx="minor">
            <a:srgbClr val="FFFFFF"/>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5" name="圆角矩形 174"/>
          <p:cNvSpPr/>
          <p:nvPr/>
        </p:nvSpPr>
        <p:spPr>
          <a:xfrm>
            <a:off x="331891" y="5765817"/>
            <a:ext cx="2197605" cy="520683"/>
          </a:xfrm>
          <a:prstGeom prst="roundRect">
            <a:avLst>
              <a:gd name="adj" fmla="val 11335"/>
            </a:avLst>
          </a:prstGeom>
          <a:solidFill>
            <a:srgbClr val="3C536F">
              <a:alpha val="90000"/>
            </a:srgbClr>
          </a:solidFill>
          <a:ln>
            <a:noFill/>
          </a:ln>
        </p:spPr>
        <p:style>
          <a:lnRef idx="2">
            <a:srgbClr val="1D6AD3">
              <a:shade val="15000"/>
            </a:srgbClr>
          </a:lnRef>
          <a:fillRef idx="1">
            <a:srgbClr val="1D6AD3"/>
          </a:fillRef>
          <a:effectRef idx="0">
            <a:srgbClr val="1D6AD3"/>
          </a:effectRef>
          <a:fontRef idx="minor">
            <a:srgbClr val="FFFFFF"/>
          </a:fontRef>
        </p:style>
        <p:txBody>
          <a:bodyPr wrap="square" tIns="46800" rtlCol="0" anchor="ctr">
            <a:noAutofit/>
          </a:bodyPr>
          <a:lstStyle/>
          <a:p>
            <a:pPr algn="ctr">
              <a:lnSpc>
                <a:spcPct val="120000"/>
              </a:lnSpc>
            </a:pPr>
            <a:endParaRPr lang="zh-CN" altLang="en-US" sz="1600" dirty="0">
              <a:solidFill>
                <a:srgbClr val="FFFFFF"/>
              </a:solidFill>
              <a:latin typeface="Times New Roman" panose="02020603050405020304" pitchFamily="18" charset="0"/>
              <a:ea typeface="OPPOSans B" pitchFamily="18" charset="-122"/>
              <a:cs typeface="Times New Roman" panose="02020603050405020304" pitchFamily="18" charset="0"/>
            </a:endParaRPr>
          </a:p>
        </p:txBody>
      </p:sp>
      <p:sp>
        <p:nvSpPr>
          <p:cNvPr id="176" name="圆角矩形 175"/>
          <p:cNvSpPr/>
          <p:nvPr/>
        </p:nvSpPr>
        <p:spPr>
          <a:xfrm>
            <a:off x="2663777" y="5772167"/>
            <a:ext cx="2197605" cy="520683"/>
          </a:xfrm>
          <a:prstGeom prst="roundRect">
            <a:avLst>
              <a:gd name="adj" fmla="val 11335"/>
            </a:avLst>
          </a:prstGeom>
          <a:solidFill>
            <a:srgbClr val="3C536F">
              <a:alpha val="98000"/>
            </a:srgbClr>
          </a:solidFill>
          <a:ln>
            <a:noFill/>
          </a:ln>
        </p:spPr>
        <p:style>
          <a:lnRef idx="2">
            <a:srgbClr val="1D6AD3">
              <a:shade val="15000"/>
            </a:srgbClr>
          </a:lnRef>
          <a:fillRef idx="1">
            <a:srgbClr val="1D6AD3"/>
          </a:fillRef>
          <a:effectRef idx="0">
            <a:srgbClr val="1D6AD3"/>
          </a:effectRef>
          <a:fontRef idx="minor">
            <a:srgbClr val="FFFFFF"/>
          </a:fontRef>
        </p:style>
        <p:txBody>
          <a:bodyPr wrap="square" tIns="46800" rtlCol="0" anchor="ctr">
            <a:noAutofit/>
          </a:bodyPr>
          <a:lstStyle/>
          <a:p>
            <a:pPr algn="ctr">
              <a:lnSpc>
                <a:spcPct val="120000"/>
              </a:lnSpc>
            </a:pPr>
            <a:endParaRPr lang="zh-CN" altLang="en-US" sz="1600" dirty="0">
              <a:solidFill>
                <a:srgbClr val="FFFFFF"/>
              </a:solidFill>
              <a:latin typeface="Times New Roman" panose="02020603050405020304" pitchFamily="18" charset="0"/>
              <a:ea typeface="OPPOSans B" pitchFamily="18" charset="-122"/>
              <a:cs typeface="Times New Roman" panose="02020603050405020304" pitchFamily="18" charset="0"/>
            </a:endParaRPr>
          </a:p>
        </p:txBody>
      </p:sp>
      <p:sp>
        <p:nvSpPr>
          <p:cNvPr id="177" name="圆角矩形 176"/>
          <p:cNvSpPr/>
          <p:nvPr/>
        </p:nvSpPr>
        <p:spPr>
          <a:xfrm>
            <a:off x="4995663" y="5772167"/>
            <a:ext cx="2197605" cy="520683"/>
          </a:xfrm>
          <a:prstGeom prst="roundRect">
            <a:avLst>
              <a:gd name="adj" fmla="val 11335"/>
            </a:avLst>
          </a:prstGeom>
          <a:solidFill>
            <a:schemeClr val="bg1">
              <a:lumMod val="50000"/>
              <a:alpha val="98000"/>
            </a:schemeClr>
          </a:solidFill>
          <a:ln>
            <a:noFill/>
          </a:ln>
        </p:spPr>
        <p:style>
          <a:lnRef idx="2">
            <a:srgbClr val="1D6AD3">
              <a:shade val="15000"/>
            </a:srgbClr>
          </a:lnRef>
          <a:fillRef idx="1">
            <a:srgbClr val="1D6AD3"/>
          </a:fillRef>
          <a:effectRef idx="0">
            <a:srgbClr val="1D6AD3"/>
          </a:effectRef>
          <a:fontRef idx="minor">
            <a:srgbClr val="FFFFFF"/>
          </a:fontRef>
        </p:style>
        <p:txBody>
          <a:bodyPr wrap="square" tIns="46800" rtlCol="0" anchor="ctr">
            <a:noAutofit/>
          </a:bodyPr>
          <a:lstStyle/>
          <a:p>
            <a:pPr algn="ctr">
              <a:lnSpc>
                <a:spcPct val="120000"/>
              </a:lnSpc>
            </a:pPr>
            <a:endParaRPr lang="zh-CN" altLang="en-US" sz="1600" dirty="0">
              <a:solidFill>
                <a:srgbClr val="FFFFFF"/>
              </a:solidFill>
              <a:latin typeface="Times New Roman" panose="02020603050405020304" pitchFamily="18" charset="0"/>
              <a:ea typeface="OPPOSans B" pitchFamily="18" charset="-122"/>
              <a:cs typeface="Times New Roman" panose="02020603050405020304" pitchFamily="18" charset="0"/>
            </a:endParaRPr>
          </a:p>
        </p:txBody>
      </p:sp>
      <p:sp>
        <p:nvSpPr>
          <p:cNvPr id="178" name="圆角矩形 177"/>
          <p:cNvSpPr/>
          <p:nvPr/>
        </p:nvSpPr>
        <p:spPr>
          <a:xfrm>
            <a:off x="7327549" y="5772167"/>
            <a:ext cx="2197605" cy="520683"/>
          </a:xfrm>
          <a:prstGeom prst="roundRect">
            <a:avLst>
              <a:gd name="adj" fmla="val 11335"/>
            </a:avLst>
          </a:prstGeom>
          <a:solidFill>
            <a:schemeClr val="bg1">
              <a:lumMod val="50000"/>
              <a:alpha val="98000"/>
            </a:schemeClr>
          </a:solidFill>
          <a:ln>
            <a:noFill/>
          </a:ln>
        </p:spPr>
        <p:style>
          <a:lnRef idx="2">
            <a:srgbClr val="1D6AD3">
              <a:shade val="15000"/>
            </a:srgbClr>
          </a:lnRef>
          <a:fillRef idx="1">
            <a:srgbClr val="1D6AD3"/>
          </a:fillRef>
          <a:effectRef idx="0">
            <a:srgbClr val="1D6AD3"/>
          </a:effectRef>
          <a:fontRef idx="minor">
            <a:srgbClr val="FFFFFF"/>
          </a:fontRef>
        </p:style>
        <p:txBody>
          <a:bodyPr wrap="square" tIns="46800" rtlCol="0" anchor="ctr">
            <a:noAutofit/>
          </a:bodyPr>
          <a:lstStyle/>
          <a:p>
            <a:pPr algn="ctr">
              <a:lnSpc>
                <a:spcPct val="120000"/>
              </a:lnSpc>
            </a:pPr>
            <a:endParaRPr lang="zh-CN" altLang="en-US" sz="1600" dirty="0">
              <a:solidFill>
                <a:srgbClr val="FFFFFF"/>
              </a:solidFill>
              <a:latin typeface="Times New Roman" panose="02020603050405020304" pitchFamily="18" charset="0"/>
              <a:ea typeface="OPPOSans B" pitchFamily="18" charset="-122"/>
              <a:cs typeface="Times New Roman" panose="02020603050405020304" pitchFamily="18" charset="0"/>
            </a:endParaRPr>
          </a:p>
        </p:txBody>
      </p:sp>
      <p:sp>
        <p:nvSpPr>
          <p:cNvPr id="179" name="圆角矩形 178"/>
          <p:cNvSpPr/>
          <p:nvPr/>
        </p:nvSpPr>
        <p:spPr>
          <a:xfrm>
            <a:off x="9665784" y="5772167"/>
            <a:ext cx="2197605" cy="520683"/>
          </a:xfrm>
          <a:prstGeom prst="roundRect">
            <a:avLst>
              <a:gd name="adj" fmla="val 11335"/>
            </a:avLst>
          </a:prstGeom>
          <a:solidFill>
            <a:schemeClr val="bg1">
              <a:lumMod val="85000"/>
              <a:alpha val="90000"/>
            </a:schemeClr>
          </a:solidFill>
          <a:ln>
            <a:noFill/>
          </a:ln>
        </p:spPr>
        <p:style>
          <a:lnRef idx="2">
            <a:srgbClr val="1D6AD3">
              <a:shade val="15000"/>
            </a:srgbClr>
          </a:lnRef>
          <a:fillRef idx="1">
            <a:srgbClr val="1D6AD3"/>
          </a:fillRef>
          <a:effectRef idx="0">
            <a:srgbClr val="1D6AD3"/>
          </a:effectRef>
          <a:fontRef idx="minor">
            <a:srgbClr val="FFFFFF"/>
          </a:fontRef>
        </p:style>
        <p:txBody>
          <a:bodyPr wrap="square" tIns="46800" rtlCol="0" anchor="ctr">
            <a:noAutofit/>
          </a:bodyPr>
          <a:lstStyle/>
          <a:p>
            <a:pPr algn="ctr">
              <a:lnSpc>
                <a:spcPct val="120000"/>
              </a:lnSpc>
            </a:pPr>
            <a:endParaRPr lang="zh-CN" altLang="en-US" sz="1600" dirty="0">
              <a:solidFill>
                <a:srgbClr val="BA843D"/>
              </a:solidFill>
              <a:latin typeface="Times New Roman" panose="02020603050405020304" pitchFamily="18" charset="0"/>
              <a:ea typeface="OPPOSans B" pitchFamily="18" charset="-122"/>
              <a:cs typeface="Times New Roman" panose="02020603050405020304" pitchFamily="18" charset="0"/>
            </a:endParaRPr>
          </a:p>
        </p:txBody>
      </p:sp>
      <p:grpSp>
        <p:nvGrpSpPr>
          <p:cNvPr id="417" name="Group 12"/>
          <p:cNvGrpSpPr/>
          <p:nvPr/>
        </p:nvGrpSpPr>
        <p:grpSpPr>
          <a:xfrm>
            <a:off x="695960" y="1056005"/>
            <a:ext cx="1906270" cy="1856105"/>
            <a:chOff x="4140083" y="-227046"/>
            <a:chExt cx="3204689" cy="3105239"/>
          </a:xfrm>
          <a:effectLst>
            <a:outerShdw blurRad="50800" dist="317500" algn="l" rotWithShape="0">
              <a:prstClr val="black">
                <a:alpha val="23000"/>
              </a:prstClr>
            </a:outerShdw>
          </a:effectLst>
        </p:grpSpPr>
        <p:sp>
          <p:nvSpPr>
            <p:cNvPr id="418" name="Freeform: Shape 13"/>
            <p:cNvSpPr/>
            <p:nvPr/>
          </p:nvSpPr>
          <p:spPr>
            <a:xfrm>
              <a:off x="4140083" y="-227046"/>
              <a:ext cx="2889473" cy="3105239"/>
            </a:xfrm>
            <a:custGeom>
              <a:avLst/>
              <a:gdLst>
                <a:gd name="connsiteX0" fmla="*/ 2916809 w 2933700"/>
                <a:gd name="connsiteY0" fmla="*/ 1216399 h 3152775"/>
                <a:gd name="connsiteX1" fmla="*/ 2574861 w 2933700"/>
                <a:gd name="connsiteY1" fmla="*/ 1129721 h 3152775"/>
                <a:gd name="connsiteX2" fmla="*/ 2549144 w 2933700"/>
                <a:gd name="connsiteY2" fmla="*/ 1112576 h 3152775"/>
                <a:gd name="connsiteX3" fmla="*/ 2419604 w 2933700"/>
                <a:gd name="connsiteY3" fmla="*/ 923029 h 3152775"/>
                <a:gd name="connsiteX4" fmla="*/ 2414842 w 2933700"/>
                <a:gd name="connsiteY4" fmla="*/ 901121 h 3152775"/>
                <a:gd name="connsiteX5" fmla="*/ 2442464 w 2933700"/>
                <a:gd name="connsiteY5" fmla="*/ 646804 h 3152775"/>
                <a:gd name="connsiteX6" fmla="*/ 2421509 w 2933700"/>
                <a:gd name="connsiteY6" fmla="*/ 613466 h 3152775"/>
                <a:gd name="connsiteX7" fmla="*/ 2421509 w 2933700"/>
                <a:gd name="connsiteY7" fmla="*/ 613466 h 3152775"/>
                <a:gd name="connsiteX8" fmla="*/ 2426271 w 2933700"/>
                <a:gd name="connsiteY8" fmla="*/ 608704 h 3152775"/>
                <a:gd name="connsiteX9" fmla="*/ 2426271 w 2933700"/>
                <a:gd name="connsiteY9" fmla="*/ 608704 h 3152775"/>
                <a:gd name="connsiteX10" fmla="*/ 2485326 w 2933700"/>
                <a:gd name="connsiteY10" fmla="*/ 593464 h 3152775"/>
                <a:gd name="connsiteX11" fmla="*/ 2595817 w 2933700"/>
                <a:gd name="connsiteY11" fmla="*/ 596321 h 3152775"/>
                <a:gd name="connsiteX12" fmla="*/ 2649156 w 2933700"/>
                <a:gd name="connsiteY12" fmla="*/ 562984 h 3152775"/>
                <a:gd name="connsiteX13" fmla="*/ 2660586 w 2933700"/>
                <a:gd name="connsiteY13" fmla="*/ 525836 h 3152775"/>
                <a:gd name="connsiteX14" fmla="*/ 2697734 w 2933700"/>
                <a:gd name="connsiteY14" fmla="*/ 465829 h 3152775"/>
                <a:gd name="connsiteX15" fmla="*/ 2698686 w 2933700"/>
                <a:gd name="connsiteY15" fmla="*/ 463924 h 3152775"/>
                <a:gd name="connsiteX16" fmla="*/ 2720594 w 2933700"/>
                <a:gd name="connsiteY16" fmla="*/ 445826 h 3152775"/>
                <a:gd name="connsiteX17" fmla="*/ 2738692 w 2933700"/>
                <a:gd name="connsiteY17" fmla="*/ 422966 h 3152775"/>
                <a:gd name="connsiteX18" fmla="*/ 2721546 w 2933700"/>
                <a:gd name="connsiteY18" fmla="*/ 377246 h 3152775"/>
                <a:gd name="connsiteX19" fmla="*/ 2717736 w 2933700"/>
                <a:gd name="connsiteY19" fmla="*/ 332479 h 3152775"/>
                <a:gd name="connsiteX20" fmla="*/ 2729167 w 2933700"/>
                <a:gd name="connsiteY20" fmla="*/ 265804 h 3152775"/>
                <a:gd name="connsiteX21" fmla="*/ 2732976 w 2933700"/>
                <a:gd name="connsiteY21" fmla="*/ 214369 h 3152775"/>
                <a:gd name="connsiteX22" fmla="*/ 2732976 w 2933700"/>
                <a:gd name="connsiteY22" fmla="*/ 214369 h 3152775"/>
                <a:gd name="connsiteX23" fmla="*/ 2752979 w 2933700"/>
                <a:gd name="connsiteY23" fmla="*/ 200081 h 3152775"/>
                <a:gd name="connsiteX24" fmla="*/ 2782506 w 2933700"/>
                <a:gd name="connsiteY24" fmla="*/ 180079 h 3152775"/>
                <a:gd name="connsiteX25" fmla="*/ 2769171 w 2933700"/>
                <a:gd name="connsiteY25" fmla="*/ 141026 h 3152775"/>
                <a:gd name="connsiteX26" fmla="*/ 2749169 w 2933700"/>
                <a:gd name="connsiteY26" fmla="*/ 116261 h 3152775"/>
                <a:gd name="connsiteX27" fmla="*/ 2611056 w 2933700"/>
                <a:gd name="connsiteY27" fmla="*/ 17201 h 3152775"/>
                <a:gd name="connsiteX28" fmla="*/ 2487231 w 2933700"/>
                <a:gd name="connsiteY28" fmla="*/ 12439 h 3152775"/>
                <a:gd name="connsiteX29" fmla="*/ 2398649 w 2933700"/>
                <a:gd name="connsiteY29" fmla="*/ 41014 h 3152775"/>
                <a:gd name="connsiteX30" fmla="*/ 2311019 w 2933700"/>
                <a:gd name="connsiteY30" fmla="*/ 110546 h 3152775"/>
                <a:gd name="connsiteX31" fmla="*/ 2268156 w 2933700"/>
                <a:gd name="connsiteY31" fmla="*/ 326764 h 3152775"/>
                <a:gd name="connsiteX32" fmla="*/ 2232914 w 2933700"/>
                <a:gd name="connsiteY32" fmla="*/ 382009 h 3152775"/>
                <a:gd name="connsiteX33" fmla="*/ 2202434 w 2933700"/>
                <a:gd name="connsiteY33" fmla="*/ 373436 h 3152775"/>
                <a:gd name="connsiteX34" fmla="*/ 2121471 w 2933700"/>
                <a:gd name="connsiteY34" fmla="*/ 290569 h 3152775"/>
                <a:gd name="connsiteX35" fmla="*/ 2033841 w 2933700"/>
                <a:gd name="connsiteY35" fmla="*/ 268661 h 3152775"/>
                <a:gd name="connsiteX36" fmla="*/ 1955736 w 2933700"/>
                <a:gd name="connsiteY36" fmla="*/ 313429 h 3152775"/>
                <a:gd name="connsiteX37" fmla="*/ 1863344 w 2933700"/>
                <a:gd name="connsiteY37" fmla="*/ 352481 h 3152775"/>
                <a:gd name="connsiteX38" fmla="*/ 1585214 w 2933700"/>
                <a:gd name="connsiteY38" fmla="*/ 398201 h 3152775"/>
                <a:gd name="connsiteX39" fmla="*/ 1358519 w 2933700"/>
                <a:gd name="connsiteY39" fmla="*/ 575366 h 3152775"/>
                <a:gd name="connsiteX40" fmla="*/ 1212786 w 2933700"/>
                <a:gd name="connsiteY40" fmla="*/ 991609 h 3152775"/>
                <a:gd name="connsiteX41" fmla="*/ 1268031 w 2933700"/>
                <a:gd name="connsiteY41" fmla="*/ 1056379 h 3152775"/>
                <a:gd name="connsiteX42" fmla="*/ 1271841 w 2933700"/>
                <a:gd name="connsiteY42" fmla="*/ 1058284 h 3152775"/>
                <a:gd name="connsiteX43" fmla="*/ 1263269 w 2933700"/>
                <a:gd name="connsiteY43" fmla="*/ 1069714 h 3152775"/>
                <a:gd name="connsiteX44" fmla="*/ 1077531 w 2933700"/>
                <a:gd name="connsiteY44" fmla="*/ 1262119 h 3152775"/>
                <a:gd name="connsiteX45" fmla="*/ 1076579 w 2933700"/>
                <a:gd name="connsiteY45" fmla="*/ 1310696 h 3152775"/>
                <a:gd name="connsiteX46" fmla="*/ 1098486 w 2933700"/>
                <a:gd name="connsiteY46" fmla="*/ 1351654 h 3152775"/>
                <a:gd name="connsiteX47" fmla="*/ 1085151 w 2933700"/>
                <a:gd name="connsiteY47" fmla="*/ 1518341 h 3152775"/>
                <a:gd name="connsiteX48" fmla="*/ 1065149 w 2933700"/>
                <a:gd name="connsiteY48" fmla="*/ 1900294 h 3152775"/>
                <a:gd name="connsiteX49" fmla="*/ 1043241 w 2933700"/>
                <a:gd name="connsiteY49" fmla="*/ 1912676 h 3152775"/>
                <a:gd name="connsiteX50" fmla="*/ 746061 w 2933700"/>
                <a:gd name="connsiteY50" fmla="*/ 1781231 h 3152775"/>
                <a:gd name="connsiteX51" fmla="*/ 727964 w 2933700"/>
                <a:gd name="connsiteY51" fmla="*/ 1768849 h 3152775"/>
                <a:gd name="connsiteX52" fmla="*/ 621284 w 2933700"/>
                <a:gd name="connsiteY52" fmla="*/ 1670741 h 3152775"/>
                <a:gd name="connsiteX53" fmla="*/ 600329 w 2933700"/>
                <a:gd name="connsiteY53" fmla="*/ 1646929 h 3152775"/>
                <a:gd name="connsiteX54" fmla="*/ 545084 w 2933700"/>
                <a:gd name="connsiteY54" fmla="*/ 1553584 h 3152775"/>
                <a:gd name="connsiteX55" fmla="*/ 458406 w 2933700"/>
                <a:gd name="connsiteY55" fmla="*/ 1531676 h 3152775"/>
                <a:gd name="connsiteX56" fmla="*/ 375539 w 2933700"/>
                <a:gd name="connsiteY56" fmla="*/ 1581206 h 3152775"/>
                <a:gd name="connsiteX57" fmla="*/ 367919 w 2933700"/>
                <a:gd name="connsiteY57" fmla="*/ 1617401 h 3152775"/>
                <a:gd name="connsiteX58" fmla="*/ 362204 w 2933700"/>
                <a:gd name="connsiteY58" fmla="*/ 1621211 h 3152775"/>
                <a:gd name="connsiteX59" fmla="*/ 341249 w 2933700"/>
                <a:gd name="connsiteY59" fmla="*/ 1627879 h 3152775"/>
                <a:gd name="connsiteX60" fmla="*/ 105981 w 2933700"/>
                <a:gd name="connsiteY60" fmla="*/ 1765991 h 3152775"/>
                <a:gd name="connsiteX61" fmla="*/ 6921 w 2933700"/>
                <a:gd name="connsiteY61" fmla="*/ 1906961 h 3152775"/>
                <a:gd name="connsiteX62" fmla="*/ 25971 w 2933700"/>
                <a:gd name="connsiteY62" fmla="*/ 1963159 h 3152775"/>
                <a:gd name="connsiteX63" fmla="*/ 105981 w 2933700"/>
                <a:gd name="connsiteY63" fmla="*/ 1961254 h 3152775"/>
                <a:gd name="connsiteX64" fmla="*/ 272669 w 2933700"/>
                <a:gd name="connsiteY64" fmla="*/ 1891721 h 3152775"/>
                <a:gd name="connsiteX65" fmla="*/ 370776 w 2933700"/>
                <a:gd name="connsiteY65" fmla="*/ 1880291 h 3152775"/>
                <a:gd name="connsiteX66" fmla="*/ 459359 w 2933700"/>
                <a:gd name="connsiteY66" fmla="*/ 1869814 h 3152775"/>
                <a:gd name="connsiteX67" fmla="*/ 424116 w 2933700"/>
                <a:gd name="connsiteY67" fmla="*/ 2043169 h 3152775"/>
                <a:gd name="connsiteX68" fmla="*/ 439356 w 2933700"/>
                <a:gd name="connsiteY68" fmla="*/ 2071744 h 3152775"/>
                <a:gd name="connsiteX69" fmla="*/ 1011809 w 2933700"/>
                <a:gd name="connsiteY69" fmla="*/ 2313679 h 3152775"/>
                <a:gd name="connsiteX70" fmla="*/ 1171829 w 2933700"/>
                <a:gd name="connsiteY70" fmla="*/ 2384164 h 3152775"/>
                <a:gd name="connsiteX71" fmla="*/ 1314704 w 2933700"/>
                <a:gd name="connsiteY71" fmla="*/ 2327966 h 3152775"/>
                <a:gd name="connsiteX72" fmla="*/ 1398524 w 2933700"/>
                <a:gd name="connsiteY72" fmla="*/ 2157469 h 3152775"/>
                <a:gd name="connsiteX73" fmla="*/ 1503299 w 2933700"/>
                <a:gd name="connsiteY73" fmla="*/ 1907914 h 3152775"/>
                <a:gd name="connsiteX74" fmla="*/ 1674749 w 2933700"/>
                <a:gd name="connsiteY74" fmla="*/ 2120321 h 3152775"/>
                <a:gd name="connsiteX75" fmla="*/ 1678559 w 2933700"/>
                <a:gd name="connsiteY75" fmla="*/ 2155564 h 3152775"/>
                <a:gd name="connsiteX76" fmla="*/ 1382331 w 2933700"/>
                <a:gd name="connsiteY76" fmla="*/ 2868034 h 3152775"/>
                <a:gd name="connsiteX77" fmla="*/ 1374711 w 2933700"/>
                <a:gd name="connsiteY77" fmla="*/ 2886132 h 3152775"/>
                <a:gd name="connsiteX78" fmla="*/ 1340421 w 2933700"/>
                <a:gd name="connsiteY78" fmla="*/ 2912801 h 3152775"/>
                <a:gd name="connsiteX79" fmla="*/ 1325181 w 2933700"/>
                <a:gd name="connsiteY79" fmla="*/ 2924232 h 3152775"/>
                <a:gd name="connsiteX80" fmla="*/ 1284224 w 2933700"/>
                <a:gd name="connsiteY80" fmla="*/ 3113779 h 3152775"/>
                <a:gd name="connsiteX81" fmla="*/ 1300416 w 2933700"/>
                <a:gd name="connsiteY81" fmla="*/ 3126162 h 3152775"/>
                <a:gd name="connsiteX82" fmla="*/ 1475676 w 2933700"/>
                <a:gd name="connsiteY82" fmla="*/ 3136639 h 3152775"/>
                <a:gd name="connsiteX83" fmla="*/ 1504251 w 2933700"/>
                <a:gd name="connsiteY83" fmla="*/ 3114732 h 3152775"/>
                <a:gd name="connsiteX84" fmla="*/ 1522349 w 2933700"/>
                <a:gd name="connsiteY84" fmla="*/ 3101396 h 3152775"/>
                <a:gd name="connsiteX85" fmla="*/ 1700466 w 2933700"/>
                <a:gd name="connsiteY85" fmla="*/ 3151879 h 3152775"/>
                <a:gd name="connsiteX86" fmla="*/ 1864296 w 2933700"/>
                <a:gd name="connsiteY86" fmla="*/ 3148069 h 3152775"/>
                <a:gd name="connsiteX87" fmla="*/ 1930971 w 2933700"/>
                <a:gd name="connsiteY87" fmla="*/ 3117589 h 3152775"/>
                <a:gd name="connsiteX88" fmla="*/ 1919541 w 2933700"/>
                <a:gd name="connsiteY88" fmla="*/ 3057582 h 3152775"/>
                <a:gd name="connsiteX89" fmla="*/ 1849056 w 2933700"/>
                <a:gd name="connsiteY89" fmla="*/ 3047104 h 3152775"/>
                <a:gd name="connsiteX90" fmla="*/ 1731899 w 2933700"/>
                <a:gd name="connsiteY90" fmla="*/ 3031864 h 3152775"/>
                <a:gd name="connsiteX91" fmla="*/ 1653794 w 2933700"/>
                <a:gd name="connsiteY91" fmla="*/ 2957569 h 3152775"/>
                <a:gd name="connsiteX92" fmla="*/ 1731899 w 2933700"/>
                <a:gd name="connsiteY92" fmla="*/ 2977571 h 3152775"/>
                <a:gd name="connsiteX93" fmla="*/ 1758569 w 2933700"/>
                <a:gd name="connsiteY93" fmla="*/ 2964236 h 3152775"/>
                <a:gd name="connsiteX94" fmla="*/ 2045271 w 2933700"/>
                <a:gd name="connsiteY94" fmla="*/ 2250814 h 3152775"/>
                <a:gd name="connsiteX95" fmla="*/ 2063369 w 2933700"/>
                <a:gd name="connsiteY95" fmla="*/ 2090794 h 3152775"/>
                <a:gd name="connsiteX96" fmla="*/ 1989074 w 2933700"/>
                <a:gd name="connsiteY96" fmla="*/ 1882196 h 3152775"/>
                <a:gd name="connsiteX97" fmla="*/ 1919541 w 2933700"/>
                <a:gd name="connsiteY97" fmla="*/ 1741226 h 3152775"/>
                <a:gd name="connsiteX98" fmla="*/ 1962404 w 2933700"/>
                <a:gd name="connsiteY98" fmla="*/ 1698364 h 3152775"/>
                <a:gd name="connsiteX99" fmla="*/ 1955736 w 2933700"/>
                <a:gd name="connsiteY99" fmla="*/ 1662169 h 3152775"/>
                <a:gd name="connsiteX100" fmla="*/ 1892871 w 2933700"/>
                <a:gd name="connsiteY100" fmla="*/ 1337366 h 3152775"/>
                <a:gd name="connsiteX101" fmla="*/ 1904301 w 2933700"/>
                <a:gd name="connsiteY101" fmla="*/ 1308791 h 3152775"/>
                <a:gd name="connsiteX102" fmla="*/ 2181479 w 2933700"/>
                <a:gd name="connsiteY102" fmla="*/ 1113529 h 3152775"/>
                <a:gd name="connsiteX103" fmla="*/ 2204339 w 2933700"/>
                <a:gd name="connsiteY103" fmla="*/ 1116386 h 3152775"/>
                <a:gd name="connsiteX104" fmla="*/ 2305304 w 2933700"/>
                <a:gd name="connsiteY104" fmla="*/ 1225924 h 3152775"/>
                <a:gd name="connsiteX105" fmla="*/ 2608199 w 2933700"/>
                <a:gd name="connsiteY105" fmla="*/ 1395469 h 3152775"/>
                <a:gd name="connsiteX106" fmla="*/ 2902521 w 2933700"/>
                <a:gd name="connsiteY106" fmla="*/ 1445951 h 3152775"/>
                <a:gd name="connsiteX107" fmla="*/ 2912999 w 2933700"/>
                <a:gd name="connsiteY107" fmla="*/ 1435474 h 3152775"/>
                <a:gd name="connsiteX108" fmla="*/ 2933954 w 2933700"/>
                <a:gd name="connsiteY108" fmla="*/ 1239259 h 3152775"/>
                <a:gd name="connsiteX109" fmla="*/ 2916809 w 2933700"/>
                <a:gd name="connsiteY109" fmla="*/ 1216399 h 3152775"/>
                <a:gd name="connsiteX110" fmla="*/ 1512824 w 2933700"/>
                <a:gd name="connsiteY110" fmla="*/ 846829 h 3152775"/>
                <a:gd name="connsiteX111" fmla="*/ 1561401 w 2933700"/>
                <a:gd name="connsiteY111" fmla="*/ 754436 h 3152775"/>
                <a:gd name="connsiteX112" fmla="*/ 1658556 w 2933700"/>
                <a:gd name="connsiteY112" fmla="*/ 705859 h 3152775"/>
                <a:gd name="connsiteX113" fmla="*/ 1512824 w 2933700"/>
                <a:gd name="connsiteY113" fmla="*/ 84682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933700" h="3152775">
                  <a:moveTo>
                    <a:pt x="2916809" y="1216399"/>
                  </a:moveTo>
                  <a:cubicBezTo>
                    <a:pt x="2802509" y="1187824"/>
                    <a:pt x="2689161" y="1158296"/>
                    <a:pt x="2574861" y="1129721"/>
                  </a:cubicBezTo>
                  <a:cubicBezTo>
                    <a:pt x="2563431" y="1126864"/>
                    <a:pt x="2555811" y="1123054"/>
                    <a:pt x="2549144" y="1112576"/>
                  </a:cubicBezTo>
                  <a:cubicBezTo>
                    <a:pt x="2506281" y="1048759"/>
                    <a:pt x="2462467" y="985894"/>
                    <a:pt x="2419604" y="923029"/>
                  </a:cubicBezTo>
                  <a:cubicBezTo>
                    <a:pt x="2414842" y="916361"/>
                    <a:pt x="2411984" y="910646"/>
                    <a:pt x="2414842" y="901121"/>
                  </a:cubicBezTo>
                  <a:cubicBezTo>
                    <a:pt x="2437701" y="818254"/>
                    <a:pt x="2444369" y="732529"/>
                    <a:pt x="2442464" y="646804"/>
                  </a:cubicBezTo>
                  <a:cubicBezTo>
                    <a:pt x="2442464" y="629659"/>
                    <a:pt x="2440559" y="617276"/>
                    <a:pt x="2421509" y="613466"/>
                  </a:cubicBezTo>
                  <a:cubicBezTo>
                    <a:pt x="2421509" y="613466"/>
                    <a:pt x="2421509" y="613466"/>
                    <a:pt x="2421509" y="613466"/>
                  </a:cubicBezTo>
                  <a:cubicBezTo>
                    <a:pt x="2423414" y="611561"/>
                    <a:pt x="2424367" y="610609"/>
                    <a:pt x="2426271" y="608704"/>
                  </a:cubicBezTo>
                  <a:lnTo>
                    <a:pt x="2426271" y="608704"/>
                  </a:lnTo>
                  <a:cubicBezTo>
                    <a:pt x="2448179" y="611561"/>
                    <a:pt x="2466276" y="599179"/>
                    <a:pt x="2485326" y="593464"/>
                  </a:cubicBezTo>
                  <a:cubicBezTo>
                    <a:pt x="2522474" y="582986"/>
                    <a:pt x="2557717" y="573461"/>
                    <a:pt x="2595817" y="596321"/>
                  </a:cubicBezTo>
                  <a:cubicBezTo>
                    <a:pt x="2626296" y="615371"/>
                    <a:pt x="2647251" y="600131"/>
                    <a:pt x="2649156" y="562984"/>
                  </a:cubicBezTo>
                  <a:cubicBezTo>
                    <a:pt x="2650109" y="549649"/>
                    <a:pt x="2655824" y="538219"/>
                    <a:pt x="2660586" y="525836"/>
                  </a:cubicBezTo>
                  <a:cubicBezTo>
                    <a:pt x="2670111" y="502976"/>
                    <a:pt x="2681542" y="483926"/>
                    <a:pt x="2697734" y="465829"/>
                  </a:cubicBezTo>
                  <a:cubicBezTo>
                    <a:pt x="2697734" y="464876"/>
                    <a:pt x="2698686" y="463924"/>
                    <a:pt x="2698686" y="463924"/>
                  </a:cubicBezTo>
                  <a:cubicBezTo>
                    <a:pt x="2697734" y="447731"/>
                    <a:pt x="2707259" y="443921"/>
                    <a:pt x="2720594" y="445826"/>
                  </a:cubicBezTo>
                  <a:cubicBezTo>
                    <a:pt x="2739644" y="447731"/>
                    <a:pt x="2741549" y="436301"/>
                    <a:pt x="2738692" y="422966"/>
                  </a:cubicBezTo>
                  <a:cubicBezTo>
                    <a:pt x="2734881" y="406774"/>
                    <a:pt x="2727261" y="392486"/>
                    <a:pt x="2721546" y="377246"/>
                  </a:cubicBezTo>
                  <a:cubicBezTo>
                    <a:pt x="2715831" y="362959"/>
                    <a:pt x="2708211" y="346766"/>
                    <a:pt x="2717736" y="332479"/>
                  </a:cubicBezTo>
                  <a:cubicBezTo>
                    <a:pt x="2731071" y="311524"/>
                    <a:pt x="2729167" y="288664"/>
                    <a:pt x="2729167" y="265804"/>
                  </a:cubicBezTo>
                  <a:cubicBezTo>
                    <a:pt x="2730119" y="248659"/>
                    <a:pt x="2725356" y="231514"/>
                    <a:pt x="2732976" y="214369"/>
                  </a:cubicBezTo>
                  <a:cubicBezTo>
                    <a:pt x="2732976" y="214369"/>
                    <a:pt x="2732976" y="214369"/>
                    <a:pt x="2732976" y="214369"/>
                  </a:cubicBezTo>
                  <a:cubicBezTo>
                    <a:pt x="2739644" y="209606"/>
                    <a:pt x="2746311" y="205796"/>
                    <a:pt x="2752979" y="200081"/>
                  </a:cubicBezTo>
                  <a:cubicBezTo>
                    <a:pt x="2762504" y="191509"/>
                    <a:pt x="2782506" y="199129"/>
                    <a:pt x="2782506" y="180079"/>
                  </a:cubicBezTo>
                  <a:cubicBezTo>
                    <a:pt x="2782506" y="166744"/>
                    <a:pt x="2777744" y="152456"/>
                    <a:pt x="2769171" y="141026"/>
                  </a:cubicBezTo>
                  <a:cubicBezTo>
                    <a:pt x="2762504" y="132454"/>
                    <a:pt x="2756789" y="123881"/>
                    <a:pt x="2749169" y="116261"/>
                  </a:cubicBezTo>
                  <a:cubicBezTo>
                    <a:pt x="2709164" y="75304"/>
                    <a:pt x="2662492" y="41966"/>
                    <a:pt x="2611056" y="17201"/>
                  </a:cubicBezTo>
                  <a:cubicBezTo>
                    <a:pt x="2571051" y="-2801"/>
                    <a:pt x="2529142" y="-6611"/>
                    <a:pt x="2487231" y="12439"/>
                  </a:cubicBezTo>
                  <a:cubicBezTo>
                    <a:pt x="2458656" y="24821"/>
                    <a:pt x="2429129" y="34346"/>
                    <a:pt x="2398649" y="41014"/>
                  </a:cubicBezTo>
                  <a:cubicBezTo>
                    <a:pt x="2357692" y="49586"/>
                    <a:pt x="2329117" y="72446"/>
                    <a:pt x="2311019" y="110546"/>
                  </a:cubicBezTo>
                  <a:cubicBezTo>
                    <a:pt x="2277681" y="179126"/>
                    <a:pt x="2264346" y="251516"/>
                    <a:pt x="2268156" y="326764"/>
                  </a:cubicBezTo>
                  <a:cubicBezTo>
                    <a:pt x="2270061" y="357244"/>
                    <a:pt x="2262442" y="373436"/>
                    <a:pt x="2232914" y="382009"/>
                  </a:cubicBezTo>
                  <a:cubicBezTo>
                    <a:pt x="2218626" y="385819"/>
                    <a:pt x="2211959" y="384866"/>
                    <a:pt x="2202434" y="373436"/>
                  </a:cubicBezTo>
                  <a:cubicBezTo>
                    <a:pt x="2177669" y="342956"/>
                    <a:pt x="2151951" y="314381"/>
                    <a:pt x="2121471" y="290569"/>
                  </a:cubicBezTo>
                  <a:cubicBezTo>
                    <a:pt x="2095754" y="270566"/>
                    <a:pt x="2067179" y="261994"/>
                    <a:pt x="2033841" y="268661"/>
                  </a:cubicBezTo>
                  <a:cubicBezTo>
                    <a:pt x="2002409" y="275329"/>
                    <a:pt x="1979549" y="295331"/>
                    <a:pt x="1955736" y="313429"/>
                  </a:cubicBezTo>
                  <a:cubicBezTo>
                    <a:pt x="1928114" y="334384"/>
                    <a:pt x="1897634" y="346766"/>
                    <a:pt x="1863344" y="352481"/>
                  </a:cubicBezTo>
                  <a:cubicBezTo>
                    <a:pt x="1770951" y="367721"/>
                    <a:pt x="1677606" y="382961"/>
                    <a:pt x="1585214" y="398201"/>
                  </a:cubicBezTo>
                  <a:cubicBezTo>
                    <a:pt x="1478534" y="416299"/>
                    <a:pt x="1396619" y="467734"/>
                    <a:pt x="1358519" y="575366"/>
                  </a:cubicBezTo>
                  <a:cubicBezTo>
                    <a:pt x="1310894" y="714431"/>
                    <a:pt x="1260411" y="852544"/>
                    <a:pt x="1212786" y="991609"/>
                  </a:cubicBezTo>
                  <a:cubicBezTo>
                    <a:pt x="1194689" y="1044949"/>
                    <a:pt x="1212786" y="1064951"/>
                    <a:pt x="1268031" y="1056379"/>
                  </a:cubicBezTo>
                  <a:cubicBezTo>
                    <a:pt x="1268984" y="1056379"/>
                    <a:pt x="1270889" y="1057331"/>
                    <a:pt x="1271841" y="1058284"/>
                  </a:cubicBezTo>
                  <a:cubicBezTo>
                    <a:pt x="1271841" y="1063999"/>
                    <a:pt x="1266126" y="1065904"/>
                    <a:pt x="1263269" y="1069714"/>
                  </a:cubicBezTo>
                  <a:cubicBezTo>
                    <a:pt x="1201356" y="1133531"/>
                    <a:pt x="1139444" y="1197349"/>
                    <a:pt x="1077531" y="1262119"/>
                  </a:cubicBezTo>
                  <a:cubicBezTo>
                    <a:pt x="1054671" y="1285931"/>
                    <a:pt x="1055624" y="1284979"/>
                    <a:pt x="1076579" y="1310696"/>
                  </a:cubicBezTo>
                  <a:cubicBezTo>
                    <a:pt x="1086104" y="1322126"/>
                    <a:pt x="1104201" y="1329746"/>
                    <a:pt x="1098486" y="1351654"/>
                  </a:cubicBezTo>
                  <a:cubicBezTo>
                    <a:pt x="1085151" y="1406899"/>
                    <a:pt x="1085151" y="1462144"/>
                    <a:pt x="1085151" y="1518341"/>
                  </a:cubicBezTo>
                  <a:cubicBezTo>
                    <a:pt x="1085151" y="1645976"/>
                    <a:pt x="1090866" y="1773611"/>
                    <a:pt x="1065149" y="1900294"/>
                  </a:cubicBezTo>
                  <a:cubicBezTo>
                    <a:pt x="1061339" y="1917439"/>
                    <a:pt x="1059434" y="1920296"/>
                    <a:pt x="1043241" y="1912676"/>
                  </a:cubicBezTo>
                  <a:cubicBezTo>
                    <a:pt x="944181" y="1867909"/>
                    <a:pt x="845121" y="1825046"/>
                    <a:pt x="746061" y="1781231"/>
                  </a:cubicBezTo>
                  <a:cubicBezTo>
                    <a:pt x="739394" y="1778374"/>
                    <a:pt x="732726" y="1776469"/>
                    <a:pt x="727964" y="1768849"/>
                  </a:cubicBezTo>
                  <a:cubicBezTo>
                    <a:pt x="700341" y="1727891"/>
                    <a:pt x="661289" y="1698364"/>
                    <a:pt x="621284" y="1670741"/>
                  </a:cubicBezTo>
                  <a:cubicBezTo>
                    <a:pt x="611759" y="1665026"/>
                    <a:pt x="605091" y="1657406"/>
                    <a:pt x="600329" y="1646929"/>
                  </a:cubicBezTo>
                  <a:cubicBezTo>
                    <a:pt x="584136" y="1614544"/>
                    <a:pt x="567944" y="1582159"/>
                    <a:pt x="545084" y="1553584"/>
                  </a:cubicBezTo>
                  <a:cubicBezTo>
                    <a:pt x="519366" y="1520246"/>
                    <a:pt x="497459" y="1515484"/>
                    <a:pt x="458406" y="1531676"/>
                  </a:cubicBezTo>
                  <a:cubicBezTo>
                    <a:pt x="428879" y="1545011"/>
                    <a:pt x="403161" y="1564061"/>
                    <a:pt x="375539" y="1581206"/>
                  </a:cubicBezTo>
                  <a:cubicBezTo>
                    <a:pt x="359346" y="1591684"/>
                    <a:pt x="346011" y="1600256"/>
                    <a:pt x="367919" y="1617401"/>
                  </a:cubicBezTo>
                  <a:cubicBezTo>
                    <a:pt x="365061" y="1619306"/>
                    <a:pt x="364109" y="1620259"/>
                    <a:pt x="362204" y="1621211"/>
                  </a:cubicBezTo>
                  <a:cubicBezTo>
                    <a:pt x="355536" y="1623116"/>
                    <a:pt x="347916" y="1625021"/>
                    <a:pt x="341249" y="1627879"/>
                  </a:cubicBezTo>
                  <a:cubicBezTo>
                    <a:pt x="251714" y="1655501"/>
                    <a:pt x="169799" y="1694554"/>
                    <a:pt x="105981" y="1765991"/>
                  </a:cubicBezTo>
                  <a:cubicBezTo>
                    <a:pt x="66929" y="1808854"/>
                    <a:pt x="30734" y="1853621"/>
                    <a:pt x="6921" y="1906961"/>
                  </a:cubicBezTo>
                  <a:cubicBezTo>
                    <a:pt x="-6414" y="1936489"/>
                    <a:pt x="-699" y="1946966"/>
                    <a:pt x="25971" y="1963159"/>
                  </a:cubicBezTo>
                  <a:cubicBezTo>
                    <a:pt x="53594" y="1980304"/>
                    <a:pt x="79311" y="1979351"/>
                    <a:pt x="105981" y="1961254"/>
                  </a:cubicBezTo>
                  <a:cubicBezTo>
                    <a:pt x="156464" y="1926964"/>
                    <a:pt x="210756" y="1899341"/>
                    <a:pt x="272669" y="1891721"/>
                  </a:cubicBezTo>
                  <a:cubicBezTo>
                    <a:pt x="305054" y="1887911"/>
                    <a:pt x="338391" y="1883149"/>
                    <a:pt x="370776" y="1880291"/>
                  </a:cubicBezTo>
                  <a:cubicBezTo>
                    <a:pt x="400304" y="1878386"/>
                    <a:pt x="429831" y="1868861"/>
                    <a:pt x="459359" y="1869814"/>
                  </a:cubicBezTo>
                  <a:cubicBezTo>
                    <a:pt x="447929" y="1928869"/>
                    <a:pt x="437451" y="1986971"/>
                    <a:pt x="424116" y="2043169"/>
                  </a:cubicBezTo>
                  <a:cubicBezTo>
                    <a:pt x="420306" y="2060314"/>
                    <a:pt x="424116" y="2066029"/>
                    <a:pt x="439356" y="2071744"/>
                  </a:cubicBezTo>
                  <a:cubicBezTo>
                    <a:pt x="633666" y="2143182"/>
                    <a:pt x="824166" y="2224144"/>
                    <a:pt x="1011809" y="2313679"/>
                  </a:cubicBezTo>
                  <a:cubicBezTo>
                    <a:pt x="1064196" y="2339396"/>
                    <a:pt x="1114679" y="2369876"/>
                    <a:pt x="1171829" y="2384164"/>
                  </a:cubicBezTo>
                  <a:cubicBezTo>
                    <a:pt x="1238504" y="2401309"/>
                    <a:pt x="1277556" y="2386069"/>
                    <a:pt x="1314704" y="2327966"/>
                  </a:cubicBezTo>
                  <a:cubicBezTo>
                    <a:pt x="1348994" y="2274626"/>
                    <a:pt x="1373759" y="2215571"/>
                    <a:pt x="1398524" y="2157469"/>
                  </a:cubicBezTo>
                  <a:cubicBezTo>
                    <a:pt x="1433766" y="2075554"/>
                    <a:pt x="1468056" y="1992686"/>
                    <a:pt x="1503299" y="1907914"/>
                  </a:cubicBezTo>
                  <a:cubicBezTo>
                    <a:pt x="1560449" y="1979351"/>
                    <a:pt x="1617599" y="2050789"/>
                    <a:pt x="1674749" y="2120321"/>
                  </a:cubicBezTo>
                  <a:cubicBezTo>
                    <a:pt x="1684274" y="2132704"/>
                    <a:pt x="1684274" y="2141276"/>
                    <a:pt x="1678559" y="2155564"/>
                  </a:cubicBezTo>
                  <a:cubicBezTo>
                    <a:pt x="1579499" y="2392736"/>
                    <a:pt x="1481391" y="2630861"/>
                    <a:pt x="1382331" y="2868034"/>
                  </a:cubicBezTo>
                  <a:cubicBezTo>
                    <a:pt x="1379474" y="2873749"/>
                    <a:pt x="1375664" y="2879464"/>
                    <a:pt x="1374711" y="2886132"/>
                  </a:cubicBezTo>
                  <a:cubicBezTo>
                    <a:pt x="1371854" y="2909944"/>
                    <a:pt x="1362329" y="2918516"/>
                    <a:pt x="1340421" y="2912801"/>
                  </a:cubicBezTo>
                  <a:cubicBezTo>
                    <a:pt x="1328039" y="2909944"/>
                    <a:pt x="1328039" y="2919469"/>
                    <a:pt x="1325181" y="2924232"/>
                  </a:cubicBezTo>
                  <a:cubicBezTo>
                    <a:pt x="1287081" y="2982334"/>
                    <a:pt x="1281366" y="3047104"/>
                    <a:pt x="1284224" y="3113779"/>
                  </a:cubicBezTo>
                  <a:cubicBezTo>
                    <a:pt x="1285176" y="3126162"/>
                    <a:pt x="1291844" y="3125209"/>
                    <a:pt x="1300416" y="3126162"/>
                  </a:cubicBezTo>
                  <a:cubicBezTo>
                    <a:pt x="1358519" y="3129019"/>
                    <a:pt x="1417574" y="3131876"/>
                    <a:pt x="1475676" y="3136639"/>
                  </a:cubicBezTo>
                  <a:cubicBezTo>
                    <a:pt x="1493774" y="3137591"/>
                    <a:pt x="1505204" y="3136639"/>
                    <a:pt x="1504251" y="3114732"/>
                  </a:cubicBezTo>
                  <a:cubicBezTo>
                    <a:pt x="1503299" y="3102349"/>
                    <a:pt x="1507109" y="3095682"/>
                    <a:pt x="1522349" y="3101396"/>
                  </a:cubicBezTo>
                  <a:cubicBezTo>
                    <a:pt x="1580451" y="3122351"/>
                    <a:pt x="1639506" y="3139496"/>
                    <a:pt x="1700466" y="3151879"/>
                  </a:cubicBezTo>
                  <a:cubicBezTo>
                    <a:pt x="1755711" y="3159499"/>
                    <a:pt x="1810004" y="3159499"/>
                    <a:pt x="1864296" y="3148069"/>
                  </a:cubicBezTo>
                  <a:cubicBezTo>
                    <a:pt x="1888109" y="3141401"/>
                    <a:pt x="1911921" y="3135687"/>
                    <a:pt x="1930971" y="3117589"/>
                  </a:cubicBezTo>
                  <a:cubicBezTo>
                    <a:pt x="1956689" y="3093776"/>
                    <a:pt x="1952879" y="3069964"/>
                    <a:pt x="1919541" y="3057582"/>
                  </a:cubicBezTo>
                  <a:cubicBezTo>
                    <a:pt x="1896681" y="3049009"/>
                    <a:pt x="1872869" y="3049009"/>
                    <a:pt x="1849056" y="3047104"/>
                  </a:cubicBezTo>
                  <a:cubicBezTo>
                    <a:pt x="1810004" y="3045199"/>
                    <a:pt x="1769999" y="3044246"/>
                    <a:pt x="1731899" y="3031864"/>
                  </a:cubicBezTo>
                  <a:cubicBezTo>
                    <a:pt x="1694751" y="3019482"/>
                    <a:pt x="1670939" y="2994716"/>
                    <a:pt x="1653794" y="2957569"/>
                  </a:cubicBezTo>
                  <a:cubicBezTo>
                    <a:pt x="1682369" y="2965189"/>
                    <a:pt x="1707134" y="2969951"/>
                    <a:pt x="1731899" y="2977571"/>
                  </a:cubicBezTo>
                  <a:cubicBezTo>
                    <a:pt x="1747139" y="2982334"/>
                    <a:pt x="1752854" y="2978524"/>
                    <a:pt x="1758569" y="2964236"/>
                  </a:cubicBezTo>
                  <a:cubicBezTo>
                    <a:pt x="1853819" y="2726111"/>
                    <a:pt x="1950021" y="2488939"/>
                    <a:pt x="2045271" y="2250814"/>
                  </a:cubicBezTo>
                  <a:cubicBezTo>
                    <a:pt x="2066226" y="2199379"/>
                    <a:pt x="2071941" y="2146039"/>
                    <a:pt x="2063369" y="2090794"/>
                  </a:cubicBezTo>
                  <a:cubicBezTo>
                    <a:pt x="2050986" y="2016499"/>
                    <a:pt x="2020506" y="1949824"/>
                    <a:pt x="1989074" y="1882196"/>
                  </a:cubicBezTo>
                  <a:cubicBezTo>
                    <a:pt x="1967166" y="1835524"/>
                    <a:pt x="1943354" y="1788851"/>
                    <a:pt x="1919541" y="1741226"/>
                  </a:cubicBezTo>
                  <a:cubicBezTo>
                    <a:pt x="1970976" y="1748846"/>
                    <a:pt x="1970976" y="1748846"/>
                    <a:pt x="1962404" y="1698364"/>
                  </a:cubicBezTo>
                  <a:cubicBezTo>
                    <a:pt x="1960499" y="1685981"/>
                    <a:pt x="1957641" y="1674551"/>
                    <a:pt x="1955736" y="1662169"/>
                  </a:cubicBezTo>
                  <a:cubicBezTo>
                    <a:pt x="1934781" y="1553584"/>
                    <a:pt x="1914779" y="1445951"/>
                    <a:pt x="1892871" y="1337366"/>
                  </a:cubicBezTo>
                  <a:cubicBezTo>
                    <a:pt x="1890014" y="1324031"/>
                    <a:pt x="1892871" y="1316411"/>
                    <a:pt x="1904301" y="1308791"/>
                  </a:cubicBezTo>
                  <a:cubicBezTo>
                    <a:pt x="1996694" y="1244021"/>
                    <a:pt x="2089086" y="1179251"/>
                    <a:pt x="2181479" y="1113529"/>
                  </a:cubicBezTo>
                  <a:cubicBezTo>
                    <a:pt x="2191956" y="1105909"/>
                    <a:pt x="2196719" y="1106861"/>
                    <a:pt x="2204339" y="1116386"/>
                  </a:cubicBezTo>
                  <a:cubicBezTo>
                    <a:pt x="2235771" y="1154486"/>
                    <a:pt x="2270061" y="1190681"/>
                    <a:pt x="2305304" y="1225924"/>
                  </a:cubicBezTo>
                  <a:cubicBezTo>
                    <a:pt x="2390076" y="1311649"/>
                    <a:pt x="2488184" y="1374514"/>
                    <a:pt x="2608199" y="1395469"/>
                  </a:cubicBezTo>
                  <a:cubicBezTo>
                    <a:pt x="2706306" y="1412614"/>
                    <a:pt x="2805367" y="1422139"/>
                    <a:pt x="2902521" y="1445951"/>
                  </a:cubicBezTo>
                  <a:cubicBezTo>
                    <a:pt x="2913951" y="1448809"/>
                    <a:pt x="2912999" y="1442141"/>
                    <a:pt x="2912999" y="1435474"/>
                  </a:cubicBezTo>
                  <a:cubicBezTo>
                    <a:pt x="2919667" y="1369751"/>
                    <a:pt x="2926334" y="1304029"/>
                    <a:pt x="2933954" y="1239259"/>
                  </a:cubicBezTo>
                  <a:cubicBezTo>
                    <a:pt x="2933954" y="1224019"/>
                    <a:pt x="2929192" y="1220209"/>
                    <a:pt x="2916809" y="1216399"/>
                  </a:cubicBezTo>
                  <a:close/>
                  <a:moveTo>
                    <a:pt x="1512824" y="846829"/>
                  </a:moveTo>
                  <a:cubicBezTo>
                    <a:pt x="1523301" y="812539"/>
                    <a:pt x="1546161" y="784916"/>
                    <a:pt x="1561401" y="754436"/>
                  </a:cubicBezTo>
                  <a:cubicBezTo>
                    <a:pt x="1581404" y="713479"/>
                    <a:pt x="1608074" y="690619"/>
                    <a:pt x="1658556" y="705859"/>
                  </a:cubicBezTo>
                  <a:cubicBezTo>
                    <a:pt x="1609979" y="754436"/>
                    <a:pt x="1568069" y="806824"/>
                    <a:pt x="1512824" y="846829"/>
                  </a:cubicBezTo>
                  <a:close/>
                </a:path>
              </a:pathLst>
            </a:custGeom>
            <a:solidFill>
              <a:srgbClr val="000000"/>
            </a:solidFill>
            <a:ln w="9525" cap="flat">
              <a:noFill/>
              <a:prstDash val="solid"/>
              <a:miter/>
            </a:ln>
          </p:spPr>
          <p:txBody>
            <a:bodyPr rtlCol="0" anchor="ctr"/>
            <a:lstStyle/>
            <a:p>
              <a:endParaRPr lang="en-US" sz="2800">
                <a:latin typeface="Times New Roman" panose="02020603050405020304" pitchFamily="18" charset="0"/>
                <a:cs typeface="Times New Roman" panose="02020603050405020304" pitchFamily="18" charset="0"/>
              </a:endParaRPr>
            </a:p>
          </p:txBody>
        </p:sp>
        <p:sp>
          <p:nvSpPr>
            <p:cNvPr id="419" name="Freeform: Shape 14"/>
            <p:cNvSpPr/>
            <p:nvPr/>
          </p:nvSpPr>
          <p:spPr>
            <a:xfrm>
              <a:off x="7053949" y="956501"/>
              <a:ext cx="290823" cy="225153"/>
            </a:xfrm>
            <a:custGeom>
              <a:avLst/>
              <a:gdLst>
                <a:gd name="connsiteX0" fmla="*/ 266000 w 295275"/>
                <a:gd name="connsiteY0" fmla="*/ 66170 h 228600"/>
                <a:gd name="connsiteX1" fmla="*/ 286002 w 295275"/>
                <a:gd name="connsiteY1" fmla="*/ 146180 h 228600"/>
                <a:gd name="connsiteX2" fmla="*/ 200277 w 295275"/>
                <a:gd name="connsiteY2" fmla="*/ 226190 h 228600"/>
                <a:gd name="connsiteX3" fmla="*/ 135507 w 295275"/>
                <a:gd name="connsiteY3" fmla="*/ 219523 h 228600"/>
                <a:gd name="connsiteX4" fmla="*/ 101217 w 295275"/>
                <a:gd name="connsiteY4" fmla="*/ 211903 h 228600"/>
                <a:gd name="connsiteX5" fmla="*/ 5014 w 295275"/>
                <a:gd name="connsiteY5" fmla="*/ 191900 h 228600"/>
                <a:gd name="connsiteX6" fmla="*/ 252 w 295275"/>
                <a:gd name="connsiteY6" fmla="*/ 175708 h 228600"/>
                <a:gd name="connsiteX7" fmla="*/ 6920 w 295275"/>
                <a:gd name="connsiteY7" fmla="*/ 72838 h 228600"/>
                <a:gd name="connsiteX8" fmla="*/ 21207 w 295275"/>
                <a:gd name="connsiteY8" fmla="*/ 53788 h 228600"/>
                <a:gd name="connsiteX9" fmla="*/ 112647 w 295275"/>
                <a:gd name="connsiteY9" fmla="*/ 18545 h 228600"/>
                <a:gd name="connsiteX10" fmla="*/ 259332 w 295275"/>
                <a:gd name="connsiteY10" fmla="*/ 12830 h 228600"/>
                <a:gd name="connsiteX11" fmla="*/ 266000 w 295275"/>
                <a:gd name="connsiteY11" fmla="*/ 661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28600">
                  <a:moveTo>
                    <a:pt x="266000" y="66170"/>
                  </a:moveTo>
                  <a:cubicBezTo>
                    <a:pt x="305052" y="85220"/>
                    <a:pt x="314577" y="102365"/>
                    <a:pt x="286002" y="146180"/>
                  </a:cubicBezTo>
                  <a:cubicBezTo>
                    <a:pt x="264095" y="180470"/>
                    <a:pt x="235520" y="208093"/>
                    <a:pt x="200277" y="226190"/>
                  </a:cubicBezTo>
                  <a:cubicBezTo>
                    <a:pt x="180275" y="236668"/>
                    <a:pt x="153604" y="239525"/>
                    <a:pt x="135507" y="219523"/>
                  </a:cubicBezTo>
                  <a:cubicBezTo>
                    <a:pt x="124077" y="207140"/>
                    <a:pt x="115504" y="205235"/>
                    <a:pt x="101217" y="211903"/>
                  </a:cubicBezTo>
                  <a:cubicBezTo>
                    <a:pt x="64070" y="230953"/>
                    <a:pt x="35495" y="205235"/>
                    <a:pt x="5014" y="191900"/>
                  </a:cubicBezTo>
                  <a:cubicBezTo>
                    <a:pt x="-1653" y="189043"/>
                    <a:pt x="252" y="182375"/>
                    <a:pt x="252" y="175708"/>
                  </a:cubicBezTo>
                  <a:cubicBezTo>
                    <a:pt x="3109" y="141418"/>
                    <a:pt x="5014" y="107128"/>
                    <a:pt x="6920" y="72838"/>
                  </a:cubicBezTo>
                  <a:cubicBezTo>
                    <a:pt x="7872" y="63313"/>
                    <a:pt x="8825" y="51883"/>
                    <a:pt x="21207" y="53788"/>
                  </a:cubicBezTo>
                  <a:cubicBezTo>
                    <a:pt x="58354" y="59503"/>
                    <a:pt x="85977" y="35690"/>
                    <a:pt x="112647" y="18545"/>
                  </a:cubicBezTo>
                  <a:cubicBezTo>
                    <a:pt x="162177" y="-13840"/>
                    <a:pt x="210754" y="4258"/>
                    <a:pt x="259332" y="12830"/>
                  </a:cubicBezTo>
                  <a:cubicBezTo>
                    <a:pt x="286002" y="17593"/>
                    <a:pt x="287907" y="43310"/>
                    <a:pt x="266000" y="66170"/>
                  </a:cubicBezTo>
                  <a:close/>
                </a:path>
              </a:pathLst>
            </a:custGeom>
            <a:solidFill>
              <a:srgbClr val="FDC68E"/>
            </a:solidFill>
            <a:ln w="7533" cap="flat">
              <a:noFill/>
              <a:prstDash val="solid"/>
              <a:miter/>
            </a:ln>
          </p:spPr>
          <p:txBody>
            <a:bodyPr rot="0" spcFirstLastPara="0" vertOverflow="overflow" horzOverflow="overflow" vert="horz" wrap="square" lIns="182880" tIns="91440" rIns="182880" bIns="91440" numCol="1" spcCol="0" rtlCol="0" fromWordArt="0" anchor="ctr" anchorCtr="0" forceAA="0" compatLnSpc="1">
              <a:noAutofit/>
            </a:bodyPr>
            <a:lstStyle/>
            <a:p>
              <a:endParaRPr lang="en-US" sz="2800">
                <a:latin typeface="Times New Roman" panose="02020603050405020304" pitchFamily="18" charset="0"/>
                <a:cs typeface="Times New Roman" panose="02020603050405020304" pitchFamily="18" charset="0"/>
              </a:endParaRPr>
            </a:p>
          </p:txBody>
        </p:sp>
        <p:sp>
          <p:nvSpPr>
            <p:cNvPr id="420" name="Freeform: Shape 15"/>
            <p:cNvSpPr/>
            <p:nvPr/>
          </p:nvSpPr>
          <p:spPr>
            <a:xfrm>
              <a:off x="7001683" y="984748"/>
              <a:ext cx="65670" cy="187630"/>
            </a:xfrm>
            <a:custGeom>
              <a:avLst/>
              <a:gdLst>
                <a:gd name="connsiteX0" fmla="*/ 28732 w 66675"/>
                <a:gd name="connsiteY0" fmla="*/ 0 h 190500"/>
                <a:gd name="connsiteX1" fmla="*/ 74849 w 66675"/>
                <a:gd name="connsiteY1" fmla="*/ 7183 h 190500"/>
                <a:gd name="connsiteX2" fmla="*/ 46118 w 66675"/>
                <a:gd name="connsiteY2" fmla="*/ 191651 h 190500"/>
                <a:gd name="connsiteX3" fmla="*/ 0 w 66675"/>
                <a:gd name="connsiteY3" fmla="*/ 184469 h 190500"/>
              </a:gdLst>
              <a:ahLst/>
              <a:cxnLst>
                <a:cxn ang="0">
                  <a:pos x="connsiteX0" y="connsiteY0"/>
                </a:cxn>
                <a:cxn ang="0">
                  <a:pos x="connsiteX1" y="connsiteY1"/>
                </a:cxn>
                <a:cxn ang="0">
                  <a:pos x="connsiteX2" y="connsiteY2"/>
                </a:cxn>
                <a:cxn ang="0">
                  <a:pos x="connsiteX3" y="connsiteY3"/>
                </a:cxn>
              </a:cxnLst>
              <a:rect l="l" t="t" r="r" b="b"/>
              <a:pathLst>
                <a:path w="66675" h="190500">
                  <a:moveTo>
                    <a:pt x="28732" y="0"/>
                  </a:moveTo>
                  <a:lnTo>
                    <a:pt x="74849" y="7183"/>
                  </a:lnTo>
                  <a:lnTo>
                    <a:pt x="46118" y="191651"/>
                  </a:lnTo>
                  <a:lnTo>
                    <a:pt x="0" y="184469"/>
                  </a:lnTo>
                  <a:close/>
                </a:path>
              </a:pathLst>
            </a:custGeom>
            <a:solidFill>
              <a:srgbClr val="F2F2F2"/>
            </a:solidFill>
            <a:ln w="9525" cap="flat">
              <a:noFill/>
              <a:prstDash val="solid"/>
              <a:miter/>
            </a:ln>
          </p:spPr>
          <p:txBody>
            <a:bodyPr rtlCol="0" anchor="ctr"/>
            <a:lstStyle/>
            <a:p>
              <a:endParaRPr lang="en-US" sz="2800">
                <a:latin typeface="Times New Roman" panose="02020603050405020304" pitchFamily="18" charset="0"/>
                <a:cs typeface="Times New Roman" panose="02020603050405020304" pitchFamily="18" charset="0"/>
              </a:endParaRPr>
            </a:p>
          </p:txBody>
        </p:sp>
        <p:sp>
          <p:nvSpPr>
            <p:cNvPr id="421" name="Freeform: Shape 16"/>
            <p:cNvSpPr/>
            <p:nvPr/>
          </p:nvSpPr>
          <p:spPr>
            <a:xfrm>
              <a:off x="6426741" y="-16067"/>
              <a:ext cx="422162" cy="394017"/>
            </a:xfrm>
            <a:custGeom>
              <a:avLst/>
              <a:gdLst>
                <a:gd name="connsiteX0" fmla="*/ 9123 w 428625"/>
                <a:gd name="connsiteY0" fmla="*/ 188526 h 400050"/>
                <a:gd name="connsiteX1" fmla="*/ 108183 w 428625"/>
                <a:gd name="connsiteY1" fmla="*/ 147568 h 400050"/>
                <a:gd name="connsiteX2" fmla="*/ 125328 w 428625"/>
                <a:gd name="connsiteY2" fmla="*/ 111373 h 400050"/>
                <a:gd name="connsiteX3" fmla="*/ 168190 w 428625"/>
                <a:gd name="connsiteY3" fmla="*/ 62796 h 400050"/>
                <a:gd name="connsiteX4" fmla="*/ 202480 w 428625"/>
                <a:gd name="connsiteY4" fmla="*/ 79941 h 400050"/>
                <a:gd name="connsiteX5" fmla="*/ 209148 w 428625"/>
                <a:gd name="connsiteY5" fmla="*/ 126613 h 400050"/>
                <a:gd name="connsiteX6" fmla="*/ 224388 w 428625"/>
                <a:gd name="connsiteY6" fmla="*/ 143758 h 400050"/>
                <a:gd name="connsiteX7" fmla="*/ 247248 w 428625"/>
                <a:gd name="connsiteY7" fmla="*/ 132328 h 400050"/>
                <a:gd name="connsiteX8" fmla="*/ 306303 w 428625"/>
                <a:gd name="connsiteY8" fmla="*/ 66606 h 400050"/>
                <a:gd name="connsiteX9" fmla="*/ 314876 w 428625"/>
                <a:gd name="connsiteY9" fmla="*/ 48508 h 400050"/>
                <a:gd name="connsiteX10" fmla="*/ 364405 w 428625"/>
                <a:gd name="connsiteY10" fmla="*/ 1836 h 400050"/>
                <a:gd name="connsiteX11" fmla="*/ 423460 w 428625"/>
                <a:gd name="connsiteY11" fmla="*/ 10408 h 400050"/>
                <a:gd name="connsiteX12" fmla="*/ 419651 w 428625"/>
                <a:gd name="connsiteY12" fmla="*/ 61843 h 400050"/>
                <a:gd name="connsiteX13" fmla="*/ 408221 w 428625"/>
                <a:gd name="connsiteY13" fmla="*/ 128518 h 400050"/>
                <a:gd name="connsiteX14" fmla="*/ 412030 w 428625"/>
                <a:gd name="connsiteY14" fmla="*/ 173286 h 400050"/>
                <a:gd name="connsiteX15" fmla="*/ 429176 w 428625"/>
                <a:gd name="connsiteY15" fmla="*/ 219006 h 400050"/>
                <a:gd name="connsiteX16" fmla="*/ 411078 w 428625"/>
                <a:gd name="connsiteY16" fmla="*/ 241866 h 400050"/>
                <a:gd name="connsiteX17" fmla="*/ 389171 w 428625"/>
                <a:gd name="connsiteY17" fmla="*/ 259963 h 400050"/>
                <a:gd name="connsiteX18" fmla="*/ 388218 w 428625"/>
                <a:gd name="connsiteY18" fmla="*/ 261868 h 400050"/>
                <a:gd name="connsiteX19" fmla="*/ 351071 w 428625"/>
                <a:gd name="connsiteY19" fmla="*/ 321876 h 400050"/>
                <a:gd name="connsiteX20" fmla="*/ 339640 w 428625"/>
                <a:gd name="connsiteY20" fmla="*/ 359023 h 400050"/>
                <a:gd name="connsiteX21" fmla="*/ 286301 w 428625"/>
                <a:gd name="connsiteY21" fmla="*/ 392361 h 400050"/>
                <a:gd name="connsiteX22" fmla="*/ 175810 w 428625"/>
                <a:gd name="connsiteY22" fmla="*/ 389503 h 400050"/>
                <a:gd name="connsiteX23" fmla="*/ 116755 w 428625"/>
                <a:gd name="connsiteY23" fmla="*/ 404743 h 400050"/>
                <a:gd name="connsiteX24" fmla="*/ 96753 w 428625"/>
                <a:gd name="connsiteY24" fmla="*/ 380931 h 400050"/>
                <a:gd name="connsiteX25" fmla="*/ 6265 w 428625"/>
                <a:gd name="connsiteY25" fmla="*/ 215196 h 400050"/>
                <a:gd name="connsiteX26" fmla="*/ 9123 w 428625"/>
                <a:gd name="connsiteY26" fmla="*/ 188526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8625" h="400050">
                  <a:moveTo>
                    <a:pt x="9123" y="188526"/>
                  </a:moveTo>
                  <a:cubicBezTo>
                    <a:pt x="44365" y="179953"/>
                    <a:pt x="76751" y="163761"/>
                    <a:pt x="108183" y="147568"/>
                  </a:cubicBezTo>
                  <a:cubicBezTo>
                    <a:pt x="122471" y="139948"/>
                    <a:pt x="124376" y="125661"/>
                    <a:pt x="125328" y="111373"/>
                  </a:cubicBezTo>
                  <a:cubicBezTo>
                    <a:pt x="128185" y="85656"/>
                    <a:pt x="144378" y="71368"/>
                    <a:pt x="168190" y="62796"/>
                  </a:cubicBezTo>
                  <a:cubicBezTo>
                    <a:pt x="186288" y="57081"/>
                    <a:pt x="195813" y="62796"/>
                    <a:pt x="202480" y="79941"/>
                  </a:cubicBezTo>
                  <a:cubicBezTo>
                    <a:pt x="207243" y="95181"/>
                    <a:pt x="207243" y="110421"/>
                    <a:pt x="209148" y="126613"/>
                  </a:cubicBezTo>
                  <a:cubicBezTo>
                    <a:pt x="210101" y="136138"/>
                    <a:pt x="212005" y="143758"/>
                    <a:pt x="224388" y="143758"/>
                  </a:cubicBezTo>
                  <a:cubicBezTo>
                    <a:pt x="234865" y="143758"/>
                    <a:pt x="244390" y="145663"/>
                    <a:pt x="247248" y="132328"/>
                  </a:cubicBezTo>
                  <a:cubicBezTo>
                    <a:pt x="255821" y="99943"/>
                    <a:pt x="272965" y="76131"/>
                    <a:pt x="306303" y="66606"/>
                  </a:cubicBezTo>
                  <a:cubicBezTo>
                    <a:pt x="315828" y="63748"/>
                    <a:pt x="313923" y="55176"/>
                    <a:pt x="314876" y="48508"/>
                  </a:cubicBezTo>
                  <a:cubicBezTo>
                    <a:pt x="319638" y="15171"/>
                    <a:pt x="331068" y="2788"/>
                    <a:pt x="364405" y="1836"/>
                  </a:cubicBezTo>
                  <a:cubicBezTo>
                    <a:pt x="384408" y="883"/>
                    <a:pt x="405363" y="-4832"/>
                    <a:pt x="423460" y="10408"/>
                  </a:cubicBezTo>
                  <a:cubicBezTo>
                    <a:pt x="415840" y="26601"/>
                    <a:pt x="419651" y="44698"/>
                    <a:pt x="419651" y="61843"/>
                  </a:cubicBezTo>
                  <a:cubicBezTo>
                    <a:pt x="418698" y="84703"/>
                    <a:pt x="420603" y="107563"/>
                    <a:pt x="408221" y="128518"/>
                  </a:cubicBezTo>
                  <a:cubicBezTo>
                    <a:pt x="398696" y="143758"/>
                    <a:pt x="407268" y="158998"/>
                    <a:pt x="412030" y="173286"/>
                  </a:cubicBezTo>
                  <a:cubicBezTo>
                    <a:pt x="417746" y="188526"/>
                    <a:pt x="424413" y="203766"/>
                    <a:pt x="429176" y="219006"/>
                  </a:cubicBezTo>
                  <a:cubicBezTo>
                    <a:pt x="432985" y="232341"/>
                    <a:pt x="430128" y="244723"/>
                    <a:pt x="411078" y="241866"/>
                  </a:cubicBezTo>
                  <a:cubicBezTo>
                    <a:pt x="397743" y="239961"/>
                    <a:pt x="388218" y="243771"/>
                    <a:pt x="389171" y="259963"/>
                  </a:cubicBezTo>
                  <a:cubicBezTo>
                    <a:pt x="389171" y="260916"/>
                    <a:pt x="389171" y="261868"/>
                    <a:pt x="388218" y="261868"/>
                  </a:cubicBezTo>
                  <a:cubicBezTo>
                    <a:pt x="372978" y="279966"/>
                    <a:pt x="360596" y="299968"/>
                    <a:pt x="351071" y="321876"/>
                  </a:cubicBezTo>
                  <a:cubicBezTo>
                    <a:pt x="346308" y="334258"/>
                    <a:pt x="339640" y="345688"/>
                    <a:pt x="339640" y="359023"/>
                  </a:cubicBezTo>
                  <a:cubicBezTo>
                    <a:pt x="337735" y="396171"/>
                    <a:pt x="316780" y="411411"/>
                    <a:pt x="286301" y="392361"/>
                  </a:cubicBezTo>
                  <a:cubicBezTo>
                    <a:pt x="248201" y="369501"/>
                    <a:pt x="212958" y="379026"/>
                    <a:pt x="175810" y="389503"/>
                  </a:cubicBezTo>
                  <a:cubicBezTo>
                    <a:pt x="156760" y="395218"/>
                    <a:pt x="138663" y="406648"/>
                    <a:pt x="116755" y="404743"/>
                  </a:cubicBezTo>
                  <a:cubicBezTo>
                    <a:pt x="105326" y="400933"/>
                    <a:pt x="102468" y="389503"/>
                    <a:pt x="96753" y="380931"/>
                  </a:cubicBezTo>
                  <a:cubicBezTo>
                    <a:pt x="65321" y="325686"/>
                    <a:pt x="33888" y="271393"/>
                    <a:pt x="6265" y="215196"/>
                  </a:cubicBezTo>
                  <a:cubicBezTo>
                    <a:pt x="2455" y="207576"/>
                    <a:pt x="-7070" y="197098"/>
                    <a:pt x="9123" y="188526"/>
                  </a:cubicBezTo>
                  <a:close/>
                </a:path>
              </a:pathLst>
            </a:custGeom>
            <a:solidFill>
              <a:srgbClr val="FDC68E"/>
            </a:solidFill>
            <a:ln w="7533" cap="flat">
              <a:noFill/>
              <a:prstDash val="solid"/>
              <a:miter/>
            </a:ln>
          </p:spPr>
          <p:txBody>
            <a:bodyPr rot="0" spcFirstLastPara="0" vertOverflow="overflow" horzOverflow="overflow" vert="horz" wrap="square" lIns="182880" tIns="91440" rIns="182880" bIns="91440" numCol="1" spcCol="0" rtlCol="0" fromWordArt="0" anchor="ctr" anchorCtr="0" forceAA="0" compatLnSpc="1">
              <a:noAutofit/>
            </a:bodyPr>
            <a:lstStyle/>
            <a:p>
              <a:endParaRPr lang="en-US" sz="2800">
                <a:latin typeface="Times New Roman" panose="02020603050405020304" pitchFamily="18" charset="0"/>
                <a:cs typeface="Times New Roman" panose="02020603050405020304" pitchFamily="18" charset="0"/>
              </a:endParaRPr>
            </a:p>
          </p:txBody>
        </p:sp>
        <p:sp>
          <p:nvSpPr>
            <p:cNvPr id="422" name="Freeform: Shape 17"/>
            <p:cNvSpPr/>
            <p:nvPr/>
          </p:nvSpPr>
          <p:spPr>
            <a:xfrm>
              <a:off x="6374982" y="157532"/>
              <a:ext cx="150103" cy="497214"/>
            </a:xfrm>
            <a:custGeom>
              <a:avLst/>
              <a:gdLst>
                <a:gd name="connsiteX0" fmla="*/ 49530 w 152400"/>
                <a:gd name="connsiteY0" fmla="*/ 116 h 504825"/>
                <a:gd name="connsiteX1" fmla="*/ 57150 w 152400"/>
                <a:gd name="connsiteY1" fmla="*/ 35359 h 504825"/>
                <a:gd name="connsiteX2" fmla="*/ 158115 w 152400"/>
                <a:gd name="connsiteY2" fmla="*/ 218239 h 504825"/>
                <a:gd name="connsiteX3" fmla="*/ 153353 w 152400"/>
                <a:gd name="connsiteY3" fmla="*/ 223002 h 504825"/>
                <a:gd name="connsiteX4" fmla="*/ 136208 w 152400"/>
                <a:gd name="connsiteY4" fmla="*/ 240146 h 504825"/>
                <a:gd name="connsiteX5" fmla="*/ 103823 w 152400"/>
                <a:gd name="connsiteY5" fmla="*/ 273484 h 504825"/>
                <a:gd name="connsiteX6" fmla="*/ 122873 w 152400"/>
                <a:gd name="connsiteY6" fmla="*/ 312536 h 504825"/>
                <a:gd name="connsiteX7" fmla="*/ 108585 w 152400"/>
                <a:gd name="connsiteY7" fmla="*/ 397309 h 504825"/>
                <a:gd name="connsiteX8" fmla="*/ 0 w 152400"/>
                <a:gd name="connsiteY8" fmla="*/ 512561 h 504825"/>
                <a:gd name="connsiteX9" fmla="*/ 44768 w 152400"/>
                <a:gd name="connsiteY9" fmla="*/ 346827 h 504825"/>
                <a:gd name="connsiteX10" fmla="*/ 58103 w 152400"/>
                <a:gd name="connsiteY10" fmla="*/ 96319 h 504825"/>
                <a:gd name="connsiteX11" fmla="*/ 34290 w 152400"/>
                <a:gd name="connsiteY11" fmla="*/ 19166 h 504825"/>
                <a:gd name="connsiteX12" fmla="*/ 49530 w 152400"/>
                <a:gd name="connsiteY12" fmla="*/ 116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400" h="504825">
                  <a:moveTo>
                    <a:pt x="49530" y="116"/>
                  </a:moveTo>
                  <a:cubicBezTo>
                    <a:pt x="39053" y="14404"/>
                    <a:pt x="51435" y="24881"/>
                    <a:pt x="57150" y="35359"/>
                  </a:cubicBezTo>
                  <a:cubicBezTo>
                    <a:pt x="90488" y="96319"/>
                    <a:pt x="123825" y="157279"/>
                    <a:pt x="158115" y="218239"/>
                  </a:cubicBezTo>
                  <a:cubicBezTo>
                    <a:pt x="156210" y="220144"/>
                    <a:pt x="155258" y="221096"/>
                    <a:pt x="153353" y="223002"/>
                  </a:cubicBezTo>
                  <a:cubicBezTo>
                    <a:pt x="147638" y="228717"/>
                    <a:pt x="141923" y="234431"/>
                    <a:pt x="136208" y="240146"/>
                  </a:cubicBezTo>
                  <a:cubicBezTo>
                    <a:pt x="124778" y="251577"/>
                    <a:pt x="109538" y="260149"/>
                    <a:pt x="103823" y="273484"/>
                  </a:cubicBezTo>
                  <a:cubicBezTo>
                    <a:pt x="98108" y="287771"/>
                    <a:pt x="119063" y="298249"/>
                    <a:pt x="122873" y="312536"/>
                  </a:cubicBezTo>
                  <a:cubicBezTo>
                    <a:pt x="130493" y="343017"/>
                    <a:pt x="122873" y="370639"/>
                    <a:pt x="108585" y="397309"/>
                  </a:cubicBezTo>
                  <a:cubicBezTo>
                    <a:pt x="83820" y="445886"/>
                    <a:pt x="40005" y="477319"/>
                    <a:pt x="0" y="512561"/>
                  </a:cubicBezTo>
                  <a:cubicBezTo>
                    <a:pt x="20003" y="458269"/>
                    <a:pt x="36195" y="403977"/>
                    <a:pt x="44768" y="346827"/>
                  </a:cubicBezTo>
                  <a:cubicBezTo>
                    <a:pt x="57150" y="263959"/>
                    <a:pt x="68580" y="181091"/>
                    <a:pt x="58103" y="96319"/>
                  </a:cubicBezTo>
                  <a:cubicBezTo>
                    <a:pt x="55245" y="68696"/>
                    <a:pt x="47625" y="42979"/>
                    <a:pt x="34290" y="19166"/>
                  </a:cubicBezTo>
                  <a:cubicBezTo>
                    <a:pt x="26670" y="3927"/>
                    <a:pt x="34290" y="-836"/>
                    <a:pt x="49530" y="116"/>
                  </a:cubicBezTo>
                  <a:close/>
                </a:path>
              </a:pathLst>
            </a:custGeom>
            <a:solidFill>
              <a:srgbClr val="FDFDFD"/>
            </a:solidFill>
            <a:ln w="9525" cap="flat">
              <a:noFill/>
              <a:prstDash val="solid"/>
              <a:miter/>
            </a:ln>
          </p:spPr>
          <p:txBody>
            <a:bodyPr rtlCol="0" anchor="ctr"/>
            <a:lstStyle/>
            <a:p>
              <a:endParaRPr lang="en-US" sz="2800">
                <a:latin typeface="Times New Roman" panose="02020603050405020304" pitchFamily="18" charset="0"/>
                <a:cs typeface="Times New Roman" panose="02020603050405020304" pitchFamily="18" charset="0"/>
              </a:endParaRPr>
            </a:p>
          </p:txBody>
        </p:sp>
        <p:sp>
          <p:nvSpPr>
            <p:cNvPr id="423" name="Freeform: Shape 18"/>
            <p:cNvSpPr/>
            <p:nvPr/>
          </p:nvSpPr>
          <p:spPr>
            <a:xfrm>
              <a:off x="5349699" y="779290"/>
              <a:ext cx="318967" cy="356494"/>
            </a:xfrm>
            <a:custGeom>
              <a:avLst/>
              <a:gdLst>
                <a:gd name="connsiteX0" fmla="*/ 230378 w 323850"/>
                <a:gd name="connsiteY0" fmla="*/ 180370 h 361950"/>
                <a:gd name="connsiteX1" fmla="*/ 212280 w 323850"/>
                <a:gd name="connsiteY1" fmla="*/ 280383 h 361950"/>
                <a:gd name="connsiteX2" fmla="*/ 175133 w 323850"/>
                <a:gd name="connsiteY2" fmla="*/ 337533 h 361950"/>
                <a:gd name="connsiteX3" fmla="*/ 151320 w 323850"/>
                <a:gd name="connsiteY3" fmla="*/ 348963 h 361950"/>
                <a:gd name="connsiteX4" fmla="*/ 101790 w 323850"/>
                <a:gd name="connsiteY4" fmla="*/ 359441 h 361950"/>
                <a:gd name="connsiteX5" fmla="*/ 74168 w 323850"/>
                <a:gd name="connsiteY5" fmla="*/ 357535 h 361950"/>
                <a:gd name="connsiteX6" fmla="*/ 73215 w 323850"/>
                <a:gd name="connsiteY6" fmla="*/ 321341 h 361950"/>
                <a:gd name="connsiteX7" fmla="*/ 44640 w 323850"/>
                <a:gd name="connsiteY7" fmla="*/ 270858 h 361950"/>
                <a:gd name="connsiteX8" fmla="*/ 63690 w 323850"/>
                <a:gd name="connsiteY8" fmla="*/ 184180 h 361950"/>
                <a:gd name="connsiteX9" fmla="*/ 47497 w 323850"/>
                <a:gd name="connsiteY9" fmla="*/ 221328 h 361950"/>
                <a:gd name="connsiteX10" fmla="*/ 15113 w 323850"/>
                <a:gd name="connsiteY10" fmla="*/ 236568 h 361950"/>
                <a:gd name="connsiteX11" fmla="*/ 2730 w 323850"/>
                <a:gd name="connsiteY11" fmla="*/ 203230 h 361950"/>
                <a:gd name="connsiteX12" fmla="*/ 78930 w 323850"/>
                <a:gd name="connsiteY12" fmla="*/ 12730 h 361950"/>
                <a:gd name="connsiteX13" fmla="*/ 100838 w 323850"/>
                <a:gd name="connsiteY13" fmla="*/ 2253 h 361950"/>
                <a:gd name="connsiteX14" fmla="*/ 234188 w 323850"/>
                <a:gd name="connsiteY14" fmla="*/ 60355 h 361950"/>
                <a:gd name="connsiteX15" fmla="*/ 269430 w 323850"/>
                <a:gd name="connsiteY15" fmla="*/ 114648 h 361950"/>
                <a:gd name="connsiteX16" fmla="*/ 313245 w 323850"/>
                <a:gd name="connsiteY16" fmla="*/ 218470 h 361950"/>
                <a:gd name="connsiteX17" fmla="*/ 322770 w 323850"/>
                <a:gd name="connsiteY17" fmla="*/ 248950 h 361950"/>
                <a:gd name="connsiteX18" fmla="*/ 284670 w 323850"/>
                <a:gd name="connsiteY18" fmla="*/ 246093 h 361950"/>
                <a:gd name="connsiteX19" fmla="*/ 254190 w 323850"/>
                <a:gd name="connsiteY19" fmla="*/ 210850 h 361950"/>
                <a:gd name="connsiteX20" fmla="*/ 230378 w 323850"/>
                <a:gd name="connsiteY20" fmla="*/ 18037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850" h="361950">
                  <a:moveTo>
                    <a:pt x="230378" y="180370"/>
                  </a:moveTo>
                  <a:cubicBezTo>
                    <a:pt x="223710" y="215613"/>
                    <a:pt x="223710" y="248950"/>
                    <a:pt x="212280" y="280383"/>
                  </a:cubicBezTo>
                  <a:cubicBezTo>
                    <a:pt x="204660" y="302291"/>
                    <a:pt x="193230" y="322293"/>
                    <a:pt x="175133" y="337533"/>
                  </a:cubicBezTo>
                  <a:cubicBezTo>
                    <a:pt x="168465" y="343248"/>
                    <a:pt x="157988" y="351820"/>
                    <a:pt x="151320" y="348963"/>
                  </a:cubicBezTo>
                  <a:cubicBezTo>
                    <a:pt x="131318" y="339438"/>
                    <a:pt x="117030" y="348010"/>
                    <a:pt x="101790" y="359441"/>
                  </a:cubicBezTo>
                  <a:cubicBezTo>
                    <a:pt x="94170" y="365155"/>
                    <a:pt x="82740" y="365155"/>
                    <a:pt x="74168" y="357535"/>
                  </a:cubicBezTo>
                  <a:cubicBezTo>
                    <a:pt x="61785" y="346105"/>
                    <a:pt x="70358" y="333723"/>
                    <a:pt x="73215" y="321341"/>
                  </a:cubicBezTo>
                  <a:cubicBezTo>
                    <a:pt x="39878" y="313720"/>
                    <a:pt x="33210" y="303243"/>
                    <a:pt x="44640" y="270858"/>
                  </a:cubicBezTo>
                  <a:cubicBezTo>
                    <a:pt x="54165" y="243235"/>
                    <a:pt x="67500" y="216566"/>
                    <a:pt x="63690" y="184180"/>
                  </a:cubicBezTo>
                  <a:cubicBezTo>
                    <a:pt x="52260" y="194658"/>
                    <a:pt x="54165" y="210850"/>
                    <a:pt x="47497" y="221328"/>
                  </a:cubicBezTo>
                  <a:cubicBezTo>
                    <a:pt x="39878" y="233710"/>
                    <a:pt x="31305" y="243235"/>
                    <a:pt x="15113" y="236568"/>
                  </a:cubicBezTo>
                  <a:cubicBezTo>
                    <a:pt x="-128" y="230853"/>
                    <a:pt x="-2985" y="217518"/>
                    <a:pt x="2730" y="203230"/>
                  </a:cubicBezTo>
                  <a:cubicBezTo>
                    <a:pt x="27495" y="139413"/>
                    <a:pt x="37972" y="69880"/>
                    <a:pt x="78930" y="12730"/>
                  </a:cubicBezTo>
                  <a:cubicBezTo>
                    <a:pt x="84645" y="5110"/>
                    <a:pt x="86550" y="-4415"/>
                    <a:pt x="100838" y="2253"/>
                  </a:cubicBezTo>
                  <a:cubicBezTo>
                    <a:pt x="145605" y="21303"/>
                    <a:pt x="191325" y="37495"/>
                    <a:pt x="234188" y="60355"/>
                  </a:cubicBezTo>
                  <a:cubicBezTo>
                    <a:pt x="256095" y="71785"/>
                    <a:pt x="269430" y="87025"/>
                    <a:pt x="269430" y="114648"/>
                  </a:cubicBezTo>
                  <a:cubicBezTo>
                    <a:pt x="268478" y="154653"/>
                    <a:pt x="284670" y="189895"/>
                    <a:pt x="313245" y="218470"/>
                  </a:cubicBezTo>
                  <a:cubicBezTo>
                    <a:pt x="320865" y="226091"/>
                    <a:pt x="336105" y="235616"/>
                    <a:pt x="322770" y="248950"/>
                  </a:cubicBezTo>
                  <a:cubicBezTo>
                    <a:pt x="311340" y="261333"/>
                    <a:pt x="297053" y="254666"/>
                    <a:pt x="284670" y="246093"/>
                  </a:cubicBezTo>
                  <a:cubicBezTo>
                    <a:pt x="271335" y="237520"/>
                    <a:pt x="262763" y="223233"/>
                    <a:pt x="254190" y="210850"/>
                  </a:cubicBezTo>
                  <a:cubicBezTo>
                    <a:pt x="247522" y="201325"/>
                    <a:pt x="243713" y="189895"/>
                    <a:pt x="230378" y="180370"/>
                  </a:cubicBezTo>
                  <a:close/>
                </a:path>
              </a:pathLst>
            </a:custGeom>
            <a:solidFill>
              <a:srgbClr val="FDC68E"/>
            </a:solidFill>
            <a:ln w="7533" cap="flat">
              <a:noFill/>
              <a:prstDash val="solid"/>
              <a:miter/>
            </a:ln>
          </p:spPr>
          <p:txBody>
            <a:bodyPr rot="0" spcFirstLastPara="0" vertOverflow="overflow" horzOverflow="overflow" vert="horz" wrap="square" lIns="182880" tIns="91440" rIns="182880" bIns="91440" numCol="1" spcCol="0" rtlCol="0" fromWordArt="0" anchor="ctr" anchorCtr="0" forceAA="0" compatLnSpc="1">
              <a:noAutofit/>
            </a:bodyPr>
            <a:lstStyle/>
            <a:p>
              <a:endParaRPr lang="en-US" sz="2800">
                <a:latin typeface="Times New Roman" panose="02020603050405020304" pitchFamily="18" charset="0"/>
                <a:cs typeface="Times New Roman" panose="02020603050405020304" pitchFamily="18" charset="0"/>
              </a:endParaRPr>
            </a:p>
          </p:txBody>
        </p:sp>
      </p:grpSp>
      <p:sp>
        <p:nvSpPr>
          <p:cNvPr id="430" name="TextBox 32"/>
          <p:cNvSpPr txBox="1"/>
          <p:nvPr/>
        </p:nvSpPr>
        <p:spPr>
          <a:xfrm>
            <a:off x="200660" y="5765800"/>
            <a:ext cx="2496185" cy="510540"/>
          </a:xfrm>
          <a:prstGeom prst="rect">
            <a:avLst/>
          </a:prstGeom>
          <a:noFill/>
        </p:spPr>
        <p:txBody>
          <a:bodyPr wrap="square" rtlCol="0">
            <a:noAutofit/>
          </a:bodyPr>
          <a:lstStyle/>
          <a:p>
            <a:pPr algn="ctr">
              <a:lnSpc>
                <a:spcPct val="90000"/>
              </a:lnSpc>
            </a:pPr>
            <a:r>
              <a:rPr lang="en-US" altLang="zh-CN" sz="1680" b="1" dirty="0">
                <a:solidFill>
                  <a:schemeClr val="bg1"/>
                </a:solidFill>
                <a:latin typeface="Times New Roman" panose="02020603050405020304" pitchFamily="18" charset="0"/>
                <a:cs typeface="Times New Roman" panose="02020603050405020304" pitchFamily="18" charset="0"/>
              </a:rPr>
              <a:t>Substantial time and capital investment</a:t>
            </a:r>
          </a:p>
        </p:txBody>
      </p:sp>
      <p:sp>
        <p:nvSpPr>
          <p:cNvPr id="431" name="TextBox 32"/>
          <p:cNvSpPr txBox="1"/>
          <p:nvPr/>
        </p:nvSpPr>
        <p:spPr>
          <a:xfrm>
            <a:off x="2537460" y="5765800"/>
            <a:ext cx="2496185" cy="510540"/>
          </a:xfrm>
          <a:prstGeom prst="rect">
            <a:avLst/>
          </a:prstGeom>
          <a:noFill/>
        </p:spPr>
        <p:txBody>
          <a:bodyPr wrap="square" rtlCol="0">
            <a:noAutofit/>
          </a:bodyPr>
          <a:lstStyle/>
          <a:p>
            <a:pPr algn="ctr">
              <a:lnSpc>
                <a:spcPct val="90000"/>
              </a:lnSpc>
            </a:pPr>
            <a:r>
              <a:rPr lang="en-US" altLang="zh-CN" sz="1680" b="1" dirty="0">
                <a:solidFill>
                  <a:schemeClr val="bg1"/>
                </a:solidFill>
                <a:latin typeface="Times New Roman" panose="02020603050405020304" pitchFamily="18" charset="0"/>
                <a:cs typeface="Times New Roman" panose="02020603050405020304" pitchFamily="18" charset="0"/>
              </a:rPr>
              <a:t>Technology is a competitive necessity</a:t>
            </a:r>
          </a:p>
        </p:txBody>
      </p:sp>
      <p:sp>
        <p:nvSpPr>
          <p:cNvPr id="432" name="TextBox 32"/>
          <p:cNvSpPr txBox="1"/>
          <p:nvPr/>
        </p:nvSpPr>
        <p:spPr>
          <a:xfrm>
            <a:off x="4831080" y="5782310"/>
            <a:ext cx="2496185" cy="510540"/>
          </a:xfrm>
          <a:prstGeom prst="rect">
            <a:avLst/>
          </a:prstGeom>
          <a:noFill/>
        </p:spPr>
        <p:txBody>
          <a:bodyPr wrap="square" rtlCol="0">
            <a:noAutofit/>
          </a:bodyPr>
          <a:lstStyle/>
          <a:p>
            <a:pPr algn="ctr">
              <a:lnSpc>
                <a:spcPct val="90000"/>
              </a:lnSpc>
            </a:pPr>
            <a:r>
              <a:rPr lang="en-US" altLang="zh-CN" sz="1680" b="1" dirty="0">
                <a:solidFill>
                  <a:schemeClr val="accent1">
                    <a:lumMod val="20000"/>
                    <a:lumOff val="80000"/>
                  </a:schemeClr>
                </a:solidFill>
                <a:latin typeface="Times New Roman" panose="02020603050405020304" pitchFamily="18" charset="0"/>
                <a:cs typeface="Times New Roman" panose="02020603050405020304" pitchFamily="18" charset="0"/>
              </a:rPr>
              <a:t>Challenging regulatory environment</a:t>
            </a:r>
          </a:p>
        </p:txBody>
      </p:sp>
      <p:sp>
        <p:nvSpPr>
          <p:cNvPr id="433" name="TextBox 32"/>
          <p:cNvSpPr txBox="1"/>
          <p:nvPr/>
        </p:nvSpPr>
        <p:spPr>
          <a:xfrm>
            <a:off x="7311390" y="5782310"/>
            <a:ext cx="2354580" cy="510540"/>
          </a:xfrm>
          <a:prstGeom prst="rect">
            <a:avLst/>
          </a:prstGeom>
          <a:noFill/>
        </p:spPr>
        <p:txBody>
          <a:bodyPr wrap="square" rtlCol="0">
            <a:noAutofit/>
          </a:bodyPr>
          <a:lstStyle/>
          <a:p>
            <a:pPr algn="ctr">
              <a:lnSpc>
                <a:spcPct val="90000"/>
              </a:lnSpc>
            </a:pPr>
            <a:r>
              <a:rPr lang="en-US" altLang="zh-CN" sz="1680" b="1" dirty="0">
                <a:solidFill>
                  <a:schemeClr val="accent1">
                    <a:lumMod val="20000"/>
                    <a:lumOff val="80000"/>
                  </a:schemeClr>
                </a:solidFill>
                <a:latin typeface="Times New Roman" panose="02020603050405020304" pitchFamily="18" charset="0"/>
                <a:cs typeface="Times New Roman" panose="02020603050405020304" pitchFamily="18" charset="0"/>
              </a:rPr>
              <a:t>Balancing service quality and cost</a:t>
            </a:r>
          </a:p>
        </p:txBody>
      </p:sp>
      <p:sp>
        <p:nvSpPr>
          <p:cNvPr id="436" name="TextBox 32"/>
          <p:cNvSpPr txBox="1"/>
          <p:nvPr/>
        </p:nvSpPr>
        <p:spPr>
          <a:xfrm>
            <a:off x="9525000" y="5782310"/>
            <a:ext cx="2496185" cy="510540"/>
          </a:xfrm>
          <a:prstGeom prst="rect">
            <a:avLst/>
          </a:prstGeom>
          <a:noFill/>
        </p:spPr>
        <p:txBody>
          <a:bodyPr wrap="square" rtlCol="0">
            <a:noAutofit/>
          </a:bodyPr>
          <a:lstStyle/>
          <a:p>
            <a:pPr algn="ctr">
              <a:lnSpc>
                <a:spcPct val="90000"/>
              </a:lnSpc>
            </a:pPr>
            <a:r>
              <a:rPr lang="en-US" altLang="zh-CN" sz="1680" b="1" dirty="0">
                <a:solidFill>
                  <a:srgbClr val="3C536F"/>
                </a:solidFill>
                <a:latin typeface="Times New Roman" panose="02020603050405020304" pitchFamily="18" charset="0"/>
                <a:cs typeface="Times New Roman" panose="02020603050405020304" pitchFamily="18" charset="0"/>
              </a:rPr>
              <a:t>Need for effective management</a:t>
            </a:r>
          </a:p>
        </p:txBody>
      </p:sp>
      <p:sp>
        <p:nvSpPr>
          <p:cNvPr id="446" name="TextBox 31"/>
          <p:cNvSpPr txBox="1"/>
          <p:nvPr/>
        </p:nvSpPr>
        <p:spPr>
          <a:xfrm>
            <a:off x="372745" y="3775710"/>
            <a:ext cx="2164715" cy="1370965"/>
          </a:xfrm>
          <a:prstGeom prst="rect">
            <a:avLst/>
          </a:prstGeom>
          <a:noFill/>
        </p:spPr>
        <p:txBody>
          <a:bodyPr wrap="square" rtlCol="0">
            <a:noAutofit/>
          </a:bodyPr>
          <a:lstStyle/>
          <a:p>
            <a:pPr algn="ctr">
              <a:lnSpc>
                <a:spcPct val="11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Building an efficient logistics operation requires ongoing investment in personnel, fleet, software, and regulatory compliance</a:t>
            </a:r>
          </a:p>
          <a:p>
            <a:pPr algn="ctr"/>
            <a:endPar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447" name="TextBox 31"/>
          <p:cNvSpPr txBox="1"/>
          <p:nvPr/>
        </p:nvSpPr>
        <p:spPr>
          <a:xfrm>
            <a:off x="2696845" y="3599815"/>
            <a:ext cx="2164715" cy="1591945"/>
          </a:xfrm>
          <a:prstGeom prst="rect">
            <a:avLst/>
          </a:prstGeom>
          <a:noFill/>
        </p:spPr>
        <p:txBody>
          <a:bodyPr wrap="square" rtlCol="0">
            <a:noAutofit/>
          </a:bodyPr>
          <a:lstStyle/>
          <a:p>
            <a:pPr algn="ctr">
              <a:lnSpc>
                <a:spcPct val="11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Operational success depends on advanced tools like route optimization, real-time tracking, and automated dispatching, along with continuous upgrades and training</a:t>
            </a:r>
          </a:p>
        </p:txBody>
      </p:sp>
      <p:sp>
        <p:nvSpPr>
          <p:cNvPr id="448" name="TextBox 31"/>
          <p:cNvSpPr txBox="1"/>
          <p:nvPr/>
        </p:nvSpPr>
        <p:spPr>
          <a:xfrm>
            <a:off x="5146675" y="3587115"/>
            <a:ext cx="1964690" cy="1604645"/>
          </a:xfrm>
          <a:prstGeom prst="rect">
            <a:avLst/>
          </a:prstGeom>
          <a:noFill/>
        </p:spPr>
        <p:txBody>
          <a:bodyPr wrap="square" rtlCol="0">
            <a:noAutofit/>
          </a:bodyPr>
          <a:lstStyle/>
          <a:p>
            <a:pPr algn="ctr">
              <a:lnSpc>
                <a:spcPct val="11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Compliance with transportation, safety, and data privacy regulations at multiple levels can be both complex and </a:t>
            </a:r>
          </a:p>
          <a:p>
            <a:pPr algn="ctr">
              <a:lnSpc>
                <a:spcPct val="11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costly</a:t>
            </a:r>
          </a:p>
        </p:txBody>
      </p:sp>
      <p:sp>
        <p:nvSpPr>
          <p:cNvPr id="449" name="TextBox 31"/>
          <p:cNvSpPr txBox="1"/>
          <p:nvPr/>
        </p:nvSpPr>
        <p:spPr>
          <a:xfrm>
            <a:off x="7453947" y="3688576"/>
            <a:ext cx="1964690" cy="1156970"/>
          </a:xfrm>
          <a:prstGeom prst="rect">
            <a:avLst/>
          </a:prstGeom>
          <a:noFill/>
        </p:spPr>
        <p:txBody>
          <a:bodyPr wrap="square" rtlCol="0">
            <a:noAutofit/>
          </a:bodyPr>
          <a:lstStyle/>
          <a:p>
            <a:pPr algn="ctr">
              <a:lnSpc>
                <a:spcPct val="11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Meeting rising customer expectations while maintaining margins remains an industry-wide challenge</a:t>
            </a:r>
          </a:p>
        </p:txBody>
      </p:sp>
      <p:sp>
        <p:nvSpPr>
          <p:cNvPr id="450" name="TextBox 31"/>
          <p:cNvSpPr txBox="1"/>
          <p:nvPr/>
        </p:nvSpPr>
        <p:spPr>
          <a:xfrm>
            <a:off x="9782241" y="3691400"/>
            <a:ext cx="1964690" cy="1170305"/>
          </a:xfrm>
          <a:prstGeom prst="rect">
            <a:avLst/>
          </a:prstGeom>
          <a:noFill/>
        </p:spPr>
        <p:txBody>
          <a:bodyPr wrap="square" rtlCol="0">
            <a:noAutofit/>
          </a:bodyPr>
          <a:lstStyle/>
          <a:p>
            <a:pPr algn="ctr">
              <a:lnSpc>
                <a:spcPct val="110000"/>
              </a:lnSpc>
            </a:pPr>
            <a:r>
              <a:rPr lang="en-US" altLang="zh-CN" sz="1400" dirty="0">
                <a:latin typeface="Times New Roman" panose="02020603050405020304" pitchFamily="18" charset="0"/>
                <a:cs typeface="Times New Roman" panose="02020603050405020304" pitchFamily="18" charset="0"/>
              </a:rPr>
              <a:t>Strategic leadership is essential to scale operations and adapt to shifting market conditions</a:t>
            </a:r>
          </a:p>
        </p:txBody>
      </p:sp>
      <p:sp>
        <p:nvSpPr>
          <p:cNvPr id="164" name="Rectangle 6"/>
          <p:cNvSpPr>
            <a:spLocks noChangeArrowheads="1"/>
          </p:cNvSpPr>
          <p:nvPr/>
        </p:nvSpPr>
        <p:spPr bwMode="auto">
          <a:xfrm>
            <a:off x="596265" y="6250940"/>
            <a:ext cx="11166475" cy="26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ct val="100000"/>
              </a:lnSpc>
              <a:spcBef>
                <a:spcPct val="0"/>
              </a:spcBef>
              <a:buFont typeface="Arial" panose="020B0604020202020204" pitchFamily="34" charset="0"/>
              <a:buNone/>
            </a:pPr>
            <a:r>
              <a:rPr lang="en-US" altLang="zh-CN" sz="1100" i="1" dirty="0">
                <a:latin typeface="Times New Roman" panose="02020603050405020304" pitchFamily="18" charset="0"/>
                <a:ea typeface="SimSun" panose="02010600030101010101" pitchFamily="2" charset="-122"/>
                <a:cs typeface="Times New Roman" panose="02020603050405020304" pitchFamily="18" charset="0"/>
              </a:rPr>
              <a:t>See offering documents for further risks and disclosures. There is no guarantee that any specific outcome will be achieved. Investments may be speculative and illiquid and there is a risk of loss. </a:t>
            </a:r>
          </a:p>
        </p:txBody>
      </p:sp>
      <p:grpSp>
        <p:nvGrpSpPr>
          <p:cNvPr id="20" name="Group 19"/>
          <p:cNvGrpSpPr/>
          <p:nvPr/>
        </p:nvGrpSpPr>
        <p:grpSpPr>
          <a:xfrm>
            <a:off x="10033000" y="1100455"/>
            <a:ext cx="1169670" cy="1847850"/>
            <a:chOff x="10432357" y="212669"/>
            <a:chExt cx="612578" cy="1056688"/>
          </a:xfrm>
        </p:grpSpPr>
        <p:sp>
          <p:nvSpPr>
            <p:cNvPr id="21" name="Freeform: Shape 4"/>
            <p:cNvSpPr/>
            <p:nvPr/>
          </p:nvSpPr>
          <p:spPr>
            <a:xfrm>
              <a:off x="10561867" y="1079641"/>
              <a:ext cx="345457" cy="153999"/>
            </a:xfrm>
            <a:custGeom>
              <a:avLst/>
              <a:gdLst>
                <a:gd name="connsiteX0" fmla="*/ 755333 w 790575"/>
                <a:gd name="connsiteY0" fmla="*/ 358140 h 352425"/>
                <a:gd name="connsiteX1" fmla="*/ 35243 w 790575"/>
                <a:gd name="connsiteY1" fmla="*/ 358140 h 352425"/>
                <a:gd name="connsiteX2" fmla="*/ 0 w 790575"/>
                <a:gd name="connsiteY2" fmla="*/ 322897 h 352425"/>
                <a:gd name="connsiteX3" fmla="*/ 0 w 790575"/>
                <a:gd name="connsiteY3" fmla="*/ 35242 h 352425"/>
                <a:gd name="connsiteX4" fmla="*/ 35243 w 790575"/>
                <a:gd name="connsiteY4" fmla="*/ 0 h 352425"/>
                <a:gd name="connsiteX5" fmla="*/ 755333 w 790575"/>
                <a:gd name="connsiteY5" fmla="*/ 0 h 352425"/>
                <a:gd name="connsiteX6" fmla="*/ 790575 w 790575"/>
                <a:gd name="connsiteY6" fmla="*/ 35242 h 352425"/>
                <a:gd name="connsiteX7" fmla="*/ 790575 w 790575"/>
                <a:gd name="connsiteY7" fmla="*/ 323850 h 352425"/>
                <a:gd name="connsiteX8" fmla="*/ 755333 w 790575"/>
                <a:gd name="connsiteY8" fmla="*/ 35814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575" h="352425">
                  <a:moveTo>
                    <a:pt x="755333" y="358140"/>
                  </a:moveTo>
                  <a:lnTo>
                    <a:pt x="35243" y="358140"/>
                  </a:lnTo>
                  <a:cubicBezTo>
                    <a:pt x="16193" y="358140"/>
                    <a:pt x="0" y="341947"/>
                    <a:pt x="0" y="322897"/>
                  </a:cubicBezTo>
                  <a:lnTo>
                    <a:pt x="0" y="35242"/>
                  </a:lnTo>
                  <a:cubicBezTo>
                    <a:pt x="0" y="16192"/>
                    <a:pt x="16193" y="0"/>
                    <a:pt x="35243" y="0"/>
                  </a:cubicBezTo>
                  <a:lnTo>
                    <a:pt x="755333" y="0"/>
                  </a:lnTo>
                  <a:cubicBezTo>
                    <a:pt x="774383" y="0"/>
                    <a:pt x="790575" y="16192"/>
                    <a:pt x="790575" y="35242"/>
                  </a:cubicBezTo>
                  <a:lnTo>
                    <a:pt x="790575" y="323850"/>
                  </a:lnTo>
                  <a:cubicBezTo>
                    <a:pt x="790575" y="342900"/>
                    <a:pt x="775335" y="358140"/>
                    <a:pt x="755333" y="358140"/>
                  </a:cubicBezTo>
                  <a:close/>
                </a:path>
              </a:pathLst>
            </a:custGeom>
            <a:solidFill>
              <a:srgbClr val="FCC901"/>
            </a:solidFill>
            <a:ln w="9525" cap="flat">
              <a:noFill/>
              <a:prstDash val="solid"/>
              <a:miter/>
            </a:ln>
          </p:spPr>
          <p:txBody>
            <a:bodyPr rtlCol="0" anchor="ctr"/>
            <a:lstStyle/>
            <a:p>
              <a:endParaRPr lang="en-US"/>
            </a:p>
          </p:txBody>
        </p:sp>
        <p:sp>
          <p:nvSpPr>
            <p:cNvPr id="22" name="Freeform: Shape 5"/>
            <p:cNvSpPr/>
            <p:nvPr/>
          </p:nvSpPr>
          <p:spPr>
            <a:xfrm>
              <a:off x="10613478" y="1097538"/>
              <a:ext cx="245566" cy="120702"/>
            </a:xfrm>
            <a:custGeom>
              <a:avLst/>
              <a:gdLst>
                <a:gd name="connsiteX0" fmla="*/ 545782 w 561975"/>
                <a:gd name="connsiteY0" fmla="*/ 280988 h 276225"/>
                <a:gd name="connsiteX1" fmla="*/ 22860 w 561975"/>
                <a:gd name="connsiteY1" fmla="*/ 280988 h 276225"/>
                <a:gd name="connsiteX2" fmla="*/ 0 w 561975"/>
                <a:gd name="connsiteY2" fmla="*/ 258127 h 276225"/>
                <a:gd name="connsiteX3" fmla="*/ 0 w 561975"/>
                <a:gd name="connsiteY3" fmla="*/ 22860 h 276225"/>
                <a:gd name="connsiteX4" fmla="*/ 22860 w 561975"/>
                <a:gd name="connsiteY4" fmla="*/ 0 h 276225"/>
                <a:gd name="connsiteX5" fmla="*/ 545782 w 561975"/>
                <a:gd name="connsiteY5" fmla="*/ 0 h 276225"/>
                <a:gd name="connsiteX6" fmla="*/ 568643 w 561975"/>
                <a:gd name="connsiteY6" fmla="*/ 22860 h 276225"/>
                <a:gd name="connsiteX7" fmla="*/ 568643 w 561975"/>
                <a:gd name="connsiteY7" fmla="*/ 258127 h 276225"/>
                <a:gd name="connsiteX8" fmla="*/ 545782 w 561975"/>
                <a:gd name="connsiteY8" fmla="*/ 280988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 h="276225">
                  <a:moveTo>
                    <a:pt x="545782" y="280988"/>
                  </a:moveTo>
                  <a:lnTo>
                    <a:pt x="22860" y="280988"/>
                  </a:lnTo>
                  <a:cubicBezTo>
                    <a:pt x="9525" y="280988"/>
                    <a:pt x="0" y="270510"/>
                    <a:pt x="0" y="258127"/>
                  </a:cubicBezTo>
                  <a:lnTo>
                    <a:pt x="0" y="22860"/>
                  </a:lnTo>
                  <a:cubicBezTo>
                    <a:pt x="0" y="9525"/>
                    <a:pt x="10477" y="0"/>
                    <a:pt x="22860" y="0"/>
                  </a:cubicBezTo>
                  <a:lnTo>
                    <a:pt x="545782" y="0"/>
                  </a:lnTo>
                  <a:cubicBezTo>
                    <a:pt x="559118" y="0"/>
                    <a:pt x="568643" y="10477"/>
                    <a:pt x="568643" y="22860"/>
                  </a:cubicBezTo>
                  <a:lnTo>
                    <a:pt x="568643" y="258127"/>
                  </a:lnTo>
                  <a:cubicBezTo>
                    <a:pt x="569595" y="270510"/>
                    <a:pt x="559118" y="280988"/>
                    <a:pt x="545782" y="280988"/>
                  </a:cubicBezTo>
                  <a:close/>
                </a:path>
              </a:pathLst>
            </a:custGeom>
            <a:solidFill>
              <a:srgbClr val="E1E3F1"/>
            </a:solidFill>
            <a:ln w="9525" cap="flat">
              <a:noFill/>
              <a:prstDash val="solid"/>
              <a:miter/>
            </a:ln>
          </p:spPr>
          <p:txBody>
            <a:bodyPr rtlCol="0" anchor="ctr"/>
            <a:lstStyle/>
            <a:p>
              <a:endParaRPr lang="en-US"/>
            </a:p>
          </p:txBody>
        </p:sp>
        <p:sp>
          <p:nvSpPr>
            <p:cNvPr id="23" name="Freeform: Shape 6"/>
            <p:cNvSpPr/>
            <p:nvPr/>
          </p:nvSpPr>
          <p:spPr>
            <a:xfrm>
              <a:off x="10551046" y="1234472"/>
              <a:ext cx="378754" cy="33297"/>
            </a:xfrm>
            <a:custGeom>
              <a:avLst/>
              <a:gdLst>
                <a:gd name="connsiteX0" fmla="*/ 850582 w 866775"/>
                <a:gd name="connsiteY0" fmla="*/ 82867 h 76200"/>
                <a:gd name="connsiteX1" fmla="*/ 18098 w 866775"/>
                <a:gd name="connsiteY1" fmla="*/ 82867 h 76200"/>
                <a:gd name="connsiteX2" fmla="*/ 0 w 866775"/>
                <a:gd name="connsiteY2" fmla="*/ 64770 h 76200"/>
                <a:gd name="connsiteX3" fmla="*/ 0 w 866775"/>
                <a:gd name="connsiteY3" fmla="*/ 18097 h 76200"/>
                <a:gd name="connsiteX4" fmla="*/ 18098 w 866775"/>
                <a:gd name="connsiteY4" fmla="*/ 0 h 76200"/>
                <a:gd name="connsiteX5" fmla="*/ 850582 w 866775"/>
                <a:gd name="connsiteY5" fmla="*/ 0 h 76200"/>
                <a:gd name="connsiteX6" fmla="*/ 868680 w 866775"/>
                <a:gd name="connsiteY6" fmla="*/ 18097 h 76200"/>
                <a:gd name="connsiteX7" fmla="*/ 868680 w 866775"/>
                <a:gd name="connsiteY7" fmla="*/ 64770 h 76200"/>
                <a:gd name="connsiteX8" fmla="*/ 850582 w 866775"/>
                <a:gd name="connsiteY8" fmla="*/ 8286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775" h="76200">
                  <a:moveTo>
                    <a:pt x="850582" y="82867"/>
                  </a:moveTo>
                  <a:lnTo>
                    <a:pt x="18098" y="82867"/>
                  </a:lnTo>
                  <a:cubicBezTo>
                    <a:pt x="7620" y="82867"/>
                    <a:pt x="0" y="74295"/>
                    <a:pt x="0" y="64770"/>
                  </a:cubicBezTo>
                  <a:lnTo>
                    <a:pt x="0" y="18097"/>
                  </a:lnTo>
                  <a:cubicBezTo>
                    <a:pt x="0" y="7620"/>
                    <a:pt x="8573" y="0"/>
                    <a:pt x="18098" y="0"/>
                  </a:cubicBezTo>
                  <a:lnTo>
                    <a:pt x="850582" y="0"/>
                  </a:lnTo>
                  <a:cubicBezTo>
                    <a:pt x="861060" y="0"/>
                    <a:pt x="868680" y="8572"/>
                    <a:pt x="868680" y="18097"/>
                  </a:cubicBezTo>
                  <a:lnTo>
                    <a:pt x="868680" y="64770"/>
                  </a:lnTo>
                  <a:cubicBezTo>
                    <a:pt x="868680" y="75247"/>
                    <a:pt x="860107" y="82867"/>
                    <a:pt x="850582" y="82867"/>
                  </a:cubicBezTo>
                  <a:close/>
                </a:path>
              </a:pathLst>
            </a:custGeom>
            <a:solidFill>
              <a:srgbClr val="F73823"/>
            </a:solidFill>
            <a:ln w="9525" cap="flat">
              <a:noFill/>
              <a:prstDash val="solid"/>
              <a:miter/>
            </a:ln>
          </p:spPr>
          <p:txBody>
            <a:bodyPr rtlCol="0" anchor="ctr"/>
            <a:lstStyle/>
            <a:p>
              <a:endParaRPr lang="en-US"/>
            </a:p>
          </p:txBody>
        </p:sp>
        <p:sp>
          <p:nvSpPr>
            <p:cNvPr id="24" name="Freeform: Shape 7"/>
            <p:cNvSpPr/>
            <p:nvPr/>
          </p:nvSpPr>
          <p:spPr>
            <a:xfrm>
              <a:off x="10432357" y="212669"/>
              <a:ext cx="611833" cy="853237"/>
            </a:xfrm>
            <a:custGeom>
              <a:avLst/>
              <a:gdLst>
                <a:gd name="connsiteX0" fmla="*/ 1404140 w 1400175"/>
                <a:gd name="connsiteY0" fmla="*/ 122873 h 1952625"/>
                <a:gd name="connsiteX1" fmla="*/ 1380328 w 1400175"/>
                <a:gd name="connsiteY1" fmla="*/ 100013 h 1952625"/>
                <a:gd name="connsiteX2" fmla="*/ 1224118 w 1400175"/>
                <a:gd name="connsiteY2" fmla="*/ 100965 h 1952625"/>
                <a:gd name="connsiteX3" fmla="*/ 1200305 w 1400175"/>
                <a:gd name="connsiteY3" fmla="*/ 77153 h 1952625"/>
                <a:gd name="connsiteX4" fmla="*/ 1201257 w 1400175"/>
                <a:gd name="connsiteY4" fmla="*/ 20003 h 1952625"/>
                <a:gd name="connsiteX5" fmla="*/ 1183160 w 1400175"/>
                <a:gd name="connsiteY5" fmla="*/ 0 h 1952625"/>
                <a:gd name="connsiteX6" fmla="*/ 700243 w 1400175"/>
                <a:gd name="connsiteY6" fmla="*/ 1905 h 1952625"/>
                <a:gd name="connsiteX7" fmla="*/ 700243 w 1400175"/>
                <a:gd name="connsiteY7" fmla="*/ 953 h 1952625"/>
                <a:gd name="connsiteX8" fmla="*/ 222087 w 1400175"/>
                <a:gd name="connsiteY8" fmla="*/ 0 h 1952625"/>
                <a:gd name="connsiteX9" fmla="*/ 203990 w 1400175"/>
                <a:gd name="connsiteY9" fmla="*/ 20003 h 1952625"/>
                <a:gd name="connsiteX10" fmla="*/ 204943 w 1400175"/>
                <a:gd name="connsiteY10" fmla="*/ 77153 h 1952625"/>
                <a:gd name="connsiteX11" fmla="*/ 181130 w 1400175"/>
                <a:gd name="connsiteY11" fmla="*/ 100965 h 1952625"/>
                <a:gd name="connsiteX12" fmla="*/ 24920 w 1400175"/>
                <a:gd name="connsiteY12" fmla="*/ 100013 h 1952625"/>
                <a:gd name="connsiteX13" fmla="*/ 1107 w 1400175"/>
                <a:gd name="connsiteY13" fmla="*/ 122873 h 1952625"/>
                <a:gd name="connsiteX14" fmla="*/ 23015 w 1400175"/>
                <a:gd name="connsiteY14" fmla="*/ 400050 h 1952625"/>
                <a:gd name="connsiteX15" fmla="*/ 119218 w 1400175"/>
                <a:gd name="connsiteY15" fmla="*/ 641985 h 1952625"/>
                <a:gd name="connsiteX16" fmla="*/ 373535 w 1400175"/>
                <a:gd name="connsiteY16" fmla="*/ 835343 h 1952625"/>
                <a:gd name="connsiteX17" fmla="*/ 405920 w 1400175"/>
                <a:gd name="connsiteY17" fmla="*/ 849630 h 1952625"/>
                <a:gd name="connsiteX18" fmla="*/ 574513 w 1400175"/>
                <a:gd name="connsiteY18" fmla="*/ 1005840 h 1952625"/>
                <a:gd name="connsiteX19" fmla="*/ 535460 w 1400175"/>
                <a:gd name="connsiteY19" fmla="*/ 1062990 h 1952625"/>
                <a:gd name="connsiteX20" fmla="*/ 587848 w 1400175"/>
                <a:gd name="connsiteY20" fmla="*/ 1099185 h 1952625"/>
                <a:gd name="connsiteX21" fmla="*/ 615470 w 1400175"/>
                <a:gd name="connsiteY21" fmla="*/ 1099185 h 1952625"/>
                <a:gd name="connsiteX22" fmla="*/ 635473 w 1400175"/>
                <a:gd name="connsiteY22" fmla="*/ 1119188 h 1952625"/>
                <a:gd name="connsiteX23" fmla="*/ 639282 w 1400175"/>
                <a:gd name="connsiteY23" fmla="*/ 1198245 h 1952625"/>
                <a:gd name="connsiteX24" fmla="*/ 626900 w 1400175"/>
                <a:gd name="connsiteY24" fmla="*/ 1439228 h 1952625"/>
                <a:gd name="connsiteX25" fmla="*/ 562130 w 1400175"/>
                <a:gd name="connsiteY25" fmla="*/ 1719263 h 1952625"/>
                <a:gd name="connsiteX26" fmla="*/ 427828 w 1400175"/>
                <a:gd name="connsiteY26" fmla="*/ 1946910 h 1952625"/>
                <a:gd name="connsiteX27" fmla="*/ 467832 w 1400175"/>
                <a:gd name="connsiteY27" fmla="*/ 1960245 h 1952625"/>
                <a:gd name="connsiteX28" fmla="*/ 667857 w 1400175"/>
                <a:gd name="connsiteY28" fmla="*/ 1960245 h 1952625"/>
                <a:gd name="connsiteX29" fmla="*/ 697385 w 1400175"/>
                <a:gd name="connsiteY29" fmla="*/ 1960245 h 1952625"/>
                <a:gd name="connsiteX30" fmla="*/ 697385 w 1400175"/>
                <a:gd name="connsiteY30" fmla="*/ 1960245 h 1952625"/>
                <a:gd name="connsiteX31" fmla="*/ 701195 w 1400175"/>
                <a:gd name="connsiteY31" fmla="*/ 1960245 h 1952625"/>
                <a:gd name="connsiteX32" fmla="*/ 705005 w 1400175"/>
                <a:gd name="connsiteY32" fmla="*/ 1960245 h 1952625"/>
                <a:gd name="connsiteX33" fmla="*/ 705005 w 1400175"/>
                <a:gd name="connsiteY33" fmla="*/ 1960245 h 1952625"/>
                <a:gd name="connsiteX34" fmla="*/ 734532 w 1400175"/>
                <a:gd name="connsiteY34" fmla="*/ 1960245 h 1952625"/>
                <a:gd name="connsiteX35" fmla="*/ 934557 w 1400175"/>
                <a:gd name="connsiteY35" fmla="*/ 1960245 h 1952625"/>
                <a:gd name="connsiteX36" fmla="*/ 974563 w 1400175"/>
                <a:gd name="connsiteY36" fmla="*/ 1946910 h 1952625"/>
                <a:gd name="connsiteX37" fmla="*/ 840260 w 1400175"/>
                <a:gd name="connsiteY37" fmla="*/ 1719263 h 1952625"/>
                <a:gd name="connsiteX38" fmla="*/ 775490 w 1400175"/>
                <a:gd name="connsiteY38" fmla="*/ 1439228 h 1952625"/>
                <a:gd name="connsiteX39" fmla="*/ 763107 w 1400175"/>
                <a:gd name="connsiteY39" fmla="*/ 1198245 h 1952625"/>
                <a:gd name="connsiteX40" fmla="*/ 766918 w 1400175"/>
                <a:gd name="connsiteY40" fmla="*/ 1119188 h 1952625"/>
                <a:gd name="connsiteX41" fmla="*/ 786920 w 1400175"/>
                <a:gd name="connsiteY41" fmla="*/ 1099185 h 1952625"/>
                <a:gd name="connsiteX42" fmla="*/ 814543 w 1400175"/>
                <a:gd name="connsiteY42" fmla="*/ 1099185 h 1952625"/>
                <a:gd name="connsiteX43" fmla="*/ 866930 w 1400175"/>
                <a:gd name="connsiteY43" fmla="*/ 1062990 h 1952625"/>
                <a:gd name="connsiteX44" fmla="*/ 827878 w 1400175"/>
                <a:gd name="connsiteY44" fmla="*/ 1005840 h 1952625"/>
                <a:gd name="connsiteX45" fmla="*/ 996470 w 1400175"/>
                <a:gd name="connsiteY45" fmla="*/ 849630 h 1952625"/>
                <a:gd name="connsiteX46" fmla="*/ 1028855 w 1400175"/>
                <a:gd name="connsiteY46" fmla="*/ 835343 h 1952625"/>
                <a:gd name="connsiteX47" fmla="*/ 1283173 w 1400175"/>
                <a:gd name="connsiteY47" fmla="*/ 641985 h 1952625"/>
                <a:gd name="connsiteX48" fmla="*/ 1379375 w 1400175"/>
                <a:gd name="connsiteY48" fmla="*/ 400050 h 1952625"/>
                <a:gd name="connsiteX49" fmla="*/ 1404140 w 1400175"/>
                <a:gd name="connsiteY49" fmla="*/ 122873 h 1952625"/>
                <a:gd name="connsiteX50" fmla="*/ 284000 w 1400175"/>
                <a:gd name="connsiteY50" fmla="*/ 731520 h 1952625"/>
                <a:gd name="connsiteX51" fmla="*/ 132553 w 1400175"/>
                <a:gd name="connsiteY51" fmla="*/ 548640 h 1952625"/>
                <a:gd name="connsiteX52" fmla="*/ 74450 w 1400175"/>
                <a:gd name="connsiteY52" fmla="*/ 360998 h 1952625"/>
                <a:gd name="connsiteX53" fmla="*/ 60162 w 1400175"/>
                <a:gd name="connsiteY53" fmla="*/ 174308 h 1952625"/>
                <a:gd name="connsiteX54" fmla="*/ 75403 w 1400175"/>
                <a:gd name="connsiteY54" fmla="*/ 158115 h 1952625"/>
                <a:gd name="connsiteX55" fmla="*/ 196370 w 1400175"/>
                <a:gd name="connsiteY55" fmla="*/ 158115 h 1952625"/>
                <a:gd name="connsiteX56" fmla="*/ 209705 w 1400175"/>
                <a:gd name="connsiteY56" fmla="*/ 167640 h 1952625"/>
                <a:gd name="connsiteX57" fmla="*/ 219230 w 1400175"/>
                <a:gd name="connsiteY57" fmla="*/ 240983 h 1952625"/>
                <a:gd name="connsiteX58" fmla="*/ 246853 w 1400175"/>
                <a:gd name="connsiteY58" fmla="*/ 420053 h 1952625"/>
                <a:gd name="connsiteX59" fmla="*/ 286857 w 1400175"/>
                <a:gd name="connsiteY59" fmla="*/ 585788 h 1952625"/>
                <a:gd name="connsiteX60" fmla="*/ 356390 w 1400175"/>
                <a:gd name="connsiteY60" fmla="*/ 764858 h 1952625"/>
                <a:gd name="connsiteX61" fmla="*/ 284000 w 1400175"/>
                <a:gd name="connsiteY61" fmla="*/ 731520 h 1952625"/>
                <a:gd name="connsiteX62" fmla="*/ 1331750 w 1400175"/>
                <a:gd name="connsiteY62" fmla="*/ 360998 h 1952625"/>
                <a:gd name="connsiteX63" fmla="*/ 1273648 w 1400175"/>
                <a:gd name="connsiteY63" fmla="*/ 548640 h 1952625"/>
                <a:gd name="connsiteX64" fmla="*/ 1122200 w 1400175"/>
                <a:gd name="connsiteY64" fmla="*/ 731520 h 1952625"/>
                <a:gd name="connsiteX65" fmla="*/ 1048857 w 1400175"/>
                <a:gd name="connsiteY65" fmla="*/ 765810 h 1952625"/>
                <a:gd name="connsiteX66" fmla="*/ 1118390 w 1400175"/>
                <a:gd name="connsiteY66" fmla="*/ 586740 h 1952625"/>
                <a:gd name="connsiteX67" fmla="*/ 1158395 w 1400175"/>
                <a:gd name="connsiteY67" fmla="*/ 421005 h 1952625"/>
                <a:gd name="connsiteX68" fmla="*/ 1186018 w 1400175"/>
                <a:gd name="connsiteY68" fmla="*/ 241935 h 1952625"/>
                <a:gd name="connsiteX69" fmla="*/ 1195543 w 1400175"/>
                <a:gd name="connsiteY69" fmla="*/ 168593 h 1952625"/>
                <a:gd name="connsiteX70" fmla="*/ 1208878 w 1400175"/>
                <a:gd name="connsiteY70" fmla="*/ 159068 h 1952625"/>
                <a:gd name="connsiteX71" fmla="*/ 1329845 w 1400175"/>
                <a:gd name="connsiteY71" fmla="*/ 159068 h 1952625"/>
                <a:gd name="connsiteX72" fmla="*/ 1345085 w 1400175"/>
                <a:gd name="connsiteY72" fmla="*/ 175260 h 1952625"/>
                <a:gd name="connsiteX73" fmla="*/ 1331750 w 1400175"/>
                <a:gd name="connsiteY73" fmla="*/ 360998 h 195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400175" h="1952625">
                  <a:moveTo>
                    <a:pt x="1404140" y="122873"/>
                  </a:moveTo>
                  <a:cubicBezTo>
                    <a:pt x="1403188" y="106680"/>
                    <a:pt x="1397473" y="100013"/>
                    <a:pt x="1380328" y="100013"/>
                  </a:cubicBezTo>
                  <a:cubicBezTo>
                    <a:pt x="1327940" y="100965"/>
                    <a:pt x="1276505" y="99060"/>
                    <a:pt x="1224118" y="100965"/>
                  </a:cubicBezTo>
                  <a:cubicBezTo>
                    <a:pt x="1205068" y="100965"/>
                    <a:pt x="1199353" y="94298"/>
                    <a:pt x="1200305" y="77153"/>
                  </a:cubicBezTo>
                  <a:cubicBezTo>
                    <a:pt x="1201257" y="58103"/>
                    <a:pt x="1200305" y="39053"/>
                    <a:pt x="1201257" y="20003"/>
                  </a:cubicBezTo>
                  <a:cubicBezTo>
                    <a:pt x="1202210" y="6668"/>
                    <a:pt x="1197448" y="0"/>
                    <a:pt x="1183160" y="0"/>
                  </a:cubicBezTo>
                  <a:cubicBezTo>
                    <a:pt x="1024093" y="953"/>
                    <a:pt x="859310" y="953"/>
                    <a:pt x="700243" y="1905"/>
                  </a:cubicBezTo>
                  <a:cubicBezTo>
                    <a:pt x="700243" y="1905"/>
                    <a:pt x="700243" y="1905"/>
                    <a:pt x="700243" y="953"/>
                  </a:cubicBezTo>
                  <a:cubicBezTo>
                    <a:pt x="541175" y="953"/>
                    <a:pt x="382107" y="0"/>
                    <a:pt x="222087" y="0"/>
                  </a:cubicBezTo>
                  <a:cubicBezTo>
                    <a:pt x="207800" y="0"/>
                    <a:pt x="203037" y="6668"/>
                    <a:pt x="203990" y="20003"/>
                  </a:cubicBezTo>
                  <a:cubicBezTo>
                    <a:pt x="204943" y="39053"/>
                    <a:pt x="203990" y="58103"/>
                    <a:pt x="204943" y="77153"/>
                  </a:cubicBezTo>
                  <a:cubicBezTo>
                    <a:pt x="205895" y="95250"/>
                    <a:pt x="200180" y="101918"/>
                    <a:pt x="181130" y="100965"/>
                  </a:cubicBezTo>
                  <a:cubicBezTo>
                    <a:pt x="128743" y="100013"/>
                    <a:pt x="77307" y="100965"/>
                    <a:pt x="24920" y="100013"/>
                  </a:cubicBezTo>
                  <a:cubicBezTo>
                    <a:pt x="7775" y="100013"/>
                    <a:pt x="2060" y="106680"/>
                    <a:pt x="1107" y="122873"/>
                  </a:cubicBezTo>
                  <a:cubicBezTo>
                    <a:pt x="-2702" y="216218"/>
                    <a:pt x="3012" y="308610"/>
                    <a:pt x="23015" y="400050"/>
                  </a:cubicBezTo>
                  <a:cubicBezTo>
                    <a:pt x="42065" y="485775"/>
                    <a:pt x="69687" y="568643"/>
                    <a:pt x="119218" y="641985"/>
                  </a:cubicBezTo>
                  <a:cubicBezTo>
                    <a:pt x="182082" y="736283"/>
                    <a:pt x="263998" y="803910"/>
                    <a:pt x="373535" y="835343"/>
                  </a:cubicBezTo>
                  <a:cubicBezTo>
                    <a:pt x="384012" y="838200"/>
                    <a:pt x="398300" y="839153"/>
                    <a:pt x="405920" y="849630"/>
                  </a:cubicBezTo>
                  <a:cubicBezTo>
                    <a:pt x="449735" y="915353"/>
                    <a:pt x="504980" y="967740"/>
                    <a:pt x="574513" y="1005840"/>
                  </a:cubicBezTo>
                  <a:cubicBezTo>
                    <a:pt x="542128" y="1017270"/>
                    <a:pt x="531650" y="1034415"/>
                    <a:pt x="535460" y="1062990"/>
                  </a:cubicBezTo>
                  <a:cubicBezTo>
                    <a:pt x="539270" y="1086803"/>
                    <a:pt x="557368" y="1099185"/>
                    <a:pt x="587848" y="1099185"/>
                  </a:cubicBezTo>
                  <a:cubicBezTo>
                    <a:pt x="597373" y="1099185"/>
                    <a:pt x="605945" y="1100138"/>
                    <a:pt x="615470" y="1099185"/>
                  </a:cubicBezTo>
                  <a:cubicBezTo>
                    <a:pt x="630710" y="1097280"/>
                    <a:pt x="635473" y="1104900"/>
                    <a:pt x="635473" y="1119188"/>
                  </a:cubicBezTo>
                  <a:cubicBezTo>
                    <a:pt x="636425" y="1145858"/>
                    <a:pt x="639282" y="1171575"/>
                    <a:pt x="639282" y="1198245"/>
                  </a:cubicBezTo>
                  <a:cubicBezTo>
                    <a:pt x="639282" y="1279208"/>
                    <a:pt x="636425" y="1359218"/>
                    <a:pt x="626900" y="1439228"/>
                  </a:cubicBezTo>
                  <a:cubicBezTo>
                    <a:pt x="616423" y="1535430"/>
                    <a:pt x="594515" y="1628775"/>
                    <a:pt x="562130" y="1719263"/>
                  </a:cubicBezTo>
                  <a:cubicBezTo>
                    <a:pt x="532603" y="1803083"/>
                    <a:pt x="486882" y="1880235"/>
                    <a:pt x="427828" y="1946910"/>
                  </a:cubicBezTo>
                  <a:cubicBezTo>
                    <a:pt x="437353" y="1962150"/>
                    <a:pt x="453545" y="1960245"/>
                    <a:pt x="467832" y="1960245"/>
                  </a:cubicBezTo>
                  <a:cubicBezTo>
                    <a:pt x="534507" y="1961198"/>
                    <a:pt x="601182" y="1960245"/>
                    <a:pt x="667857" y="1960245"/>
                  </a:cubicBezTo>
                  <a:cubicBezTo>
                    <a:pt x="677382" y="1960245"/>
                    <a:pt x="687860" y="1960245"/>
                    <a:pt x="697385" y="1960245"/>
                  </a:cubicBezTo>
                  <a:lnTo>
                    <a:pt x="697385" y="1960245"/>
                  </a:lnTo>
                  <a:cubicBezTo>
                    <a:pt x="698338" y="1960245"/>
                    <a:pt x="700243" y="1960245"/>
                    <a:pt x="701195" y="1960245"/>
                  </a:cubicBezTo>
                  <a:cubicBezTo>
                    <a:pt x="702148" y="1960245"/>
                    <a:pt x="704053" y="1960245"/>
                    <a:pt x="705005" y="1960245"/>
                  </a:cubicBezTo>
                  <a:lnTo>
                    <a:pt x="705005" y="1960245"/>
                  </a:lnTo>
                  <a:cubicBezTo>
                    <a:pt x="714530" y="1960245"/>
                    <a:pt x="725007" y="1960245"/>
                    <a:pt x="734532" y="1960245"/>
                  </a:cubicBezTo>
                  <a:cubicBezTo>
                    <a:pt x="801207" y="1960245"/>
                    <a:pt x="867882" y="1960245"/>
                    <a:pt x="934557" y="1960245"/>
                  </a:cubicBezTo>
                  <a:cubicBezTo>
                    <a:pt x="948845" y="1960245"/>
                    <a:pt x="965038" y="1962150"/>
                    <a:pt x="974563" y="1946910"/>
                  </a:cubicBezTo>
                  <a:cubicBezTo>
                    <a:pt x="915507" y="1879283"/>
                    <a:pt x="869788" y="1803083"/>
                    <a:pt x="840260" y="1719263"/>
                  </a:cubicBezTo>
                  <a:cubicBezTo>
                    <a:pt x="807875" y="1628775"/>
                    <a:pt x="785968" y="1535430"/>
                    <a:pt x="775490" y="1439228"/>
                  </a:cubicBezTo>
                  <a:cubicBezTo>
                    <a:pt x="766918" y="1359218"/>
                    <a:pt x="763107" y="1278255"/>
                    <a:pt x="763107" y="1198245"/>
                  </a:cubicBezTo>
                  <a:cubicBezTo>
                    <a:pt x="763107" y="1171575"/>
                    <a:pt x="765965" y="1145858"/>
                    <a:pt x="766918" y="1119188"/>
                  </a:cubicBezTo>
                  <a:cubicBezTo>
                    <a:pt x="766918" y="1104900"/>
                    <a:pt x="770728" y="1097280"/>
                    <a:pt x="786920" y="1099185"/>
                  </a:cubicBezTo>
                  <a:cubicBezTo>
                    <a:pt x="795493" y="1100138"/>
                    <a:pt x="805018" y="1099185"/>
                    <a:pt x="814543" y="1099185"/>
                  </a:cubicBezTo>
                  <a:cubicBezTo>
                    <a:pt x="845023" y="1099185"/>
                    <a:pt x="863120" y="1086803"/>
                    <a:pt x="866930" y="1062990"/>
                  </a:cubicBezTo>
                  <a:cubicBezTo>
                    <a:pt x="871693" y="1034415"/>
                    <a:pt x="860263" y="1017270"/>
                    <a:pt x="827878" y="1005840"/>
                  </a:cubicBezTo>
                  <a:cubicBezTo>
                    <a:pt x="898363" y="967740"/>
                    <a:pt x="953607" y="915353"/>
                    <a:pt x="996470" y="849630"/>
                  </a:cubicBezTo>
                  <a:cubicBezTo>
                    <a:pt x="1004090" y="839153"/>
                    <a:pt x="1017425" y="838200"/>
                    <a:pt x="1028855" y="835343"/>
                  </a:cubicBezTo>
                  <a:cubicBezTo>
                    <a:pt x="1138393" y="802958"/>
                    <a:pt x="1220307" y="735330"/>
                    <a:pt x="1283173" y="641985"/>
                  </a:cubicBezTo>
                  <a:cubicBezTo>
                    <a:pt x="1332703" y="567690"/>
                    <a:pt x="1360325" y="484823"/>
                    <a:pt x="1379375" y="400050"/>
                  </a:cubicBezTo>
                  <a:cubicBezTo>
                    <a:pt x="1402235" y="308610"/>
                    <a:pt x="1407950" y="216218"/>
                    <a:pt x="1404140" y="122873"/>
                  </a:cubicBezTo>
                  <a:close/>
                  <a:moveTo>
                    <a:pt x="284000" y="731520"/>
                  </a:moveTo>
                  <a:cubicBezTo>
                    <a:pt x="215420" y="686753"/>
                    <a:pt x="166843" y="621983"/>
                    <a:pt x="132553" y="548640"/>
                  </a:cubicBezTo>
                  <a:cubicBezTo>
                    <a:pt x="104930" y="488633"/>
                    <a:pt x="86832" y="425768"/>
                    <a:pt x="74450" y="360998"/>
                  </a:cubicBezTo>
                  <a:cubicBezTo>
                    <a:pt x="63020" y="299085"/>
                    <a:pt x="60162" y="237173"/>
                    <a:pt x="60162" y="174308"/>
                  </a:cubicBezTo>
                  <a:cubicBezTo>
                    <a:pt x="60162" y="162878"/>
                    <a:pt x="63973" y="158115"/>
                    <a:pt x="75403" y="158115"/>
                  </a:cubicBezTo>
                  <a:cubicBezTo>
                    <a:pt x="115407" y="159068"/>
                    <a:pt x="156365" y="158115"/>
                    <a:pt x="196370" y="158115"/>
                  </a:cubicBezTo>
                  <a:cubicBezTo>
                    <a:pt x="203037" y="158115"/>
                    <a:pt x="209705" y="158115"/>
                    <a:pt x="209705" y="167640"/>
                  </a:cubicBezTo>
                  <a:cubicBezTo>
                    <a:pt x="208753" y="192405"/>
                    <a:pt x="218278" y="216218"/>
                    <a:pt x="219230" y="240983"/>
                  </a:cubicBezTo>
                  <a:cubicBezTo>
                    <a:pt x="222087" y="300990"/>
                    <a:pt x="235423" y="360045"/>
                    <a:pt x="246853" y="420053"/>
                  </a:cubicBezTo>
                  <a:cubicBezTo>
                    <a:pt x="257330" y="476250"/>
                    <a:pt x="271618" y="531495"/>
                    <a:pt x="286857" y="585788"/>
                  </a:cubicBezTo>
                  <a:cubicBezTo>
                    <a:pt x="304003" y="645795"/>
                    <a:pt x="326862" y="704850"/>
                    <a:pt x="356390" y="764858"/>
                  </a:cubicBezTo>
                  <a:cubicBezTo>
                    <a:pt x="325910" y="762000"/>
                    <a:pt x="304955" y="745808"/>
                    <a:pt x="284000" y="731520"/>
                  </a:cubicBezTo>
                  <a:close/>
                  <a:moveTo>
                    <a:pt x="1331750" y="360998"/>
                  </a:moveTo>
                  <a:cubicBezTo>
                    <a:pt x="1319368" y="425768"/>
                    <a:pt x="1302223" y="488633"/>
                    <a:pt x="1273648" y="548640"/>
                  </a:cubicBezTo>
                  <a:cubicBezTo>
                    <a:pt x="1239357" y="621983"/>
                    <a:pt x="1190780" y="686753"/>
                    <a:pt x="1122200" y="731520"/>
                  </a:cubicBezTo>
                  <a:cubicBezTo>
                    <a:pt x="1101245" y="744855"/>
                    <a:pt x="1080290" y="762000"/>
                    <a:pt x="1048857" y="765810"/>
                  </a:cubicBezTo>
                  <a:cubicBezTo>
                    <a:pt x="1078385" y="704850"/>
                    <a:pt x="1101245" y="646748"/>
                    <a:pt x="1118390" y="586740"/>
                  </a:cubicBezTo>
                  <a:cubicBezTo>
                    <a:pt x="1134582" y="532448"/>
                    <a:pt x="1147918" y="477203"/>
                    <a:pt x="1158395" y="421005"/>
                  </a:cubicBezTo>
                  <a:cubicBezTo>
                    <a:pt x="1169825" y="361950"/>
                    <a:pt x="1183160" y="302895"/>
                    <a:pt x="1186018" y="241935"/>
                  </a:cubicBezTo>
                  <a:cubicBezTo>
                    <a:pt x="1186970" y="217170"/>
                    <a:pt x="1196495" y="193358"/>
                    <a:pt x="1195543" y="168593"/>
                  </a:cubicBezTo>
                  <a:cubicBezTo>
                    <a:pt x="1195543" y="159068"/>
                    <a:pt x="1202210" y="159068"/>
                    <a:pt x="1208878" y="159068"/>
                  </a:cubicBezTo>
                  <a:cubicBezTo>
                    <a:pt x="1248882" y="159068"/>
                    <a:pt x="1289840" y="159068"/>
                    <a:pt x="1329845" y="159068"/>
                  </a:cubicBezTo>
                  <a:cubicBezTo>
                    <a:pt x="1341275" y="159068"/>
                    <a:pt x="1345085" y="163830"/>
                    <a:pt x="1345085" y="175260"/>
                  </a:cubicBezTo>
                  <a:cubicBezTo>
                    <a:pt x="1346990" y="237173"/>
                    <a:pt x="1343180" y="299085"/>
                    <a:pt x="1331750" y="360998"/>
                  </a:cubicBezTo>
                  <a:close/>
                </a:path>
              </a:pathLst>
            </a:custGeom>
            <a:solidFill>
              <a:srgbClr val="FCC901"/>
            </a:solidFill>
            <a:ln w="9525" cap="flat">
              <a:noFill/>
              <a:prstDash val="solid"/>
              <a:miter/>
            </a:ln>
          </p:spPr>
          <p:txBody>
            <a:bodyPr rtlCol="0" anchor="ctr"/>
            <a:lstStyle/>
            <a:p>
              <a:endParaRPr lang="en-US"/>
            </a:p>
          </p:txBody>
        </p:sp>
        <p:sp>
          <p:nvSpPr>
            <p:cNvPr id="25" name="Freeform: Shape 8"/>
            <p:cNvSpPr/>
            <p:nvPr/>
          </p:nvSpPr>
          <p:spPr>
            <a:xfrm>
              <a:off x="10736937" y="213918"/>
              <a:ext cx="307998" cy="853237"/>
            </a:xfrm>
            <a:custGeom>
              <a:avLst/>
              <a:gdLst>
                <a:gd name="connsiteX0" fmla="*/ 2261 w 704850"/>
                <a:gd name="connsiteY0" fmla="*/ 1960245 h 1952625"/>
                <a:gd name="connsiteX1" fmla="*/ 39409 w 704850"/>
                <a:gd name="connsiteY1" fmla="*/ 1960245 h 1952625"/>
                <a:gd name="connsiteX2" fmla="*/ 239434 w 704850"/>
                <a:gd name="connsiteY2" fmla="*/ 1960245 h 1952625"/>
                <a:gd name="connsiteX3" fmla="*/ 279439 w 704850"/>
                <a:gd name="connsiteY3" fmla="*/ 1946910 h 1952625"/>
                <a:gd name="connsiteX4" fmla="*/ 145136 w 704850"/>
                <a:gd name="connsiteY4" fmla="*/ 1719263 h 1952625"/>
                <a:gd name="connsiteX5" fmla="*/ 80366 w 704850"/>
                <a:gd name="connsiteY5" fmla="*/ 1439228 h 1952625"/>
                <a:gd name="connsiteX6" fmla="*/ 67984 w 704850"/>
                <a:gd name="connsiteY6" fmla="*/ 1198245 h 1952625"/>
                <a:gd name="connsiteX7" fmla="*/ 71794 w 704850"/>
                <a:gd name="connsiteY7" fmla="*/ 1119188 h 1952625"/>
                <a:gd name="connsiteX8" fmla="*/ 91796 w 704850"/>
                <a:gd name="connsiteY8" fmla="*/ 1099185 h 1952625"/>
                <a:gd name="connsiteX9" fmla="*/ 119419 w 704850"/>
                <a:gd name="connsiteY9" fmla="*/ 1099185 h 1952625"/>
                <a:gd name="connsiteX10" fmla="*/ 171806 w 704850"/>
                <a:gd name="connsiteY10" fmla="*/ 1062990 h 1952625"/>
                <a:gd name="connsiteX11" fmla="*/ 132754 w 704850"/>
                <a:gd name="connsiteY11" fmla="*/ 1005840 h 1952625"/>
                <a:gd name="connsiteX12" fmla="*/ 301346 w 704850"/>
                <a:gd name="connsiteY12" fmla="*/ 849630 h 1952625"/>
                <a:gd name="connsiteX13" fmla="*/ 333731 w 704850"/>
                <a:gd name="connsiteY13" fmla="*/ 835343 h 1952625"/>
                <a:gd name="connsiteX14" fmla="*/ 588049 w 704850"/>
                <a:gd name="connsiteY14" fmla="*/ 641985 h 1952625"/>
                <a:gd name="connsiteX15" fmla="*/ 684251 w 704850"/>
                <a:gd name="connsiteY15" fmla="*/ 400050 h 1952625"/>
                <a:gd name="connsiteX16" fmla="*/ 706159 w 704850"/>
                <a:gd name="connsiteY16" fmla="*/ 122873 h 1952625"/>
                <a:gd name="connsiteX17" fmla="*/ 682346 w 704850"/>
                <a:gd name="connsiteY17" fmla="*/ 100013 h 1952625"/>
                <a:gd name="connsiteX18" fmla="*/ 526136 w 704850"/>
                <a:gd name="connsiteY18" fmla="*/ 100965 h 1952625"/>
                <a:gd name="connsiteX19" fmla="*/ 502324 w 704850"/>
                <a:gd name="connsiteY19" fmla="*/ 77153 h 1952625"/>
                <a:gd name="connsiteX20" fmla="*/ 503276 w 704850"/>
                <a:gd name="connsiteY20" fmla="*/ 20003 h 1952625"/>
                <a:gd name="connsiteX21" fmla="*/ 485179 w 704850"/>
                <a:gd name="connsiteY21" fmla="*/ 0 h 1952625"/>
                <a:gd name="connsiteX22" fmla="*/ 1309 w 704850"/>
                <a:gd name="connsiteY22" fmla="*/ 1905 h 1952625"/>
                <a:gd name="connsiteX23" fmla="*/ 356 w 704850"/>
                <a:gd name="connsiteY23" fmla="*/ 545783 h 1952625"/>
                <a:gd name="connsiteX24" fmla="*/ 356 w 704850"/>
                <a:gd name="connsiteY24" fmla="*/ 1960245 h 1952625"/>
                <a:gd name="connsiteX25" fmla="*/ 351829 w 704850"/>
                <a:gd name="connsiteY25" fmla="*/ 762953 h 1952625"/>
                <a:gd name="connsiteX26" fmla="*/ 421361 w 704850"/>
                <a:gd name="connsiteY26" fmla="*/ 583883 h 1952625"/>
                <a:gd name="connsiteX27" fmla="*/ 461366 w 704850"/>
                <a:gd name="connsiteY27" fmla="*/ 418148 h 1952625"/>
                <a:gd name="connsiteX28" fmla="*/ 488989 w 704850"/>
                <a:gd name="connsiteY28" fmla="*/ 239078 h 1952625"/>
                <a:gd name="connsiteX29" fmla="*/ 498514 w 704850"/>
                <a:gd name="connsiteY29" fmla="*/ 165735 h 1952625"/>
                <a:gd name="connsiteX30" fmla="*/ 511849 w 704850"/>
                <a:gd name="connsiteY30" fmla="*/ 156210 h 1952625"/>
                <a:gd name="connsiteX31" fmla="*/ 632816 w 704850"/>
                <a:gd name="connsiteY31" fmla="*/ 156210 h 1952625"/>
                <a:gd name="connsiteX32" fmla="*/ 648056 w 704850"/>
                <a:gd name="connsiteY32" fmla="*/ 172403 h 1952625"/>
                <a:gd name="connsiteX33" fmla="*/ 633769 w 704850"/>
                <a:gd name="connsiteY33" fmla="*/ 359093 h 1952625"/>
                <a:gd name="connsiteX34" fmla="*/ 575666 w 704850"/>
                <a:gd name="connsiteY34" fmla="*/ 546735 h 1952625"/>
                <a:gd name="connsiteX35" fmla="*/ 424219 w 704850"/>
                <a:gd name="connsiteY35" fmla="*/ 729615 h 1952625"/>
                <a:gd name="connsiteX36" fmla="*/ 351829 w 704850"/>
                <a:gd name="connsiteY36" fmla="*/ 762953 h 195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04850" h="1952625">
                  <a:moveTo>
                    <a:pt x="2261" y="1960245"/>
                  </a:moveTo>
                  <a:cubicBezTo>
                    <a:pt x="14644" y="1960245"/>
                    <a:pt x="27026" y="1960245"/>
                    <a:pt x="39409" y="1960245"/>
                  </a:cubicBezTo>
                  <a:cubicBezTo>
                    <a:pt x="106084" y="1960245"/>
                    <a:pt x="172759" y="1960245"/>
                    <a:pt x="239434" y="1960245"/>
                  </a:cubicBezTo>
                  <a:cubicBezTo>
                    <a:pt x="253721" y="1960245"/>
                    <a:pt x="269914" y="1962150"/>
                    <a:pt x="279439" y="1946910"/>
                  </a:cubicBezTo>
                  <a:cubicBezTo>
                    <a:pt x="220384" y="1879283"/>
                    <a:pt x="174664" y="1803083"/>
                    <a:pt x="145136" y="1719263"/>
                  </a:cubicBezTo>
                  <a:cubicBezTo>
                    <a:pt x="112751" y="1628775"/>
                    <a:pt x="90844" y="1535430"/>
                    <a:pt x="80366" y="1439228"/>
                  </a:cubicBezTo>
                  <a:cubicBezTo>
                    <a:pt x="71794" y="1359218"/>
                    <a:pt x="67984" y="1278255"/>
                    <a:pt x="67984" y="1198245"/>
                  </a:cubicBezTo>
                  <a:cubicBezTo>
                    <a:pt x="67984" y="1171575"/>
                    <a:pt x="70841" y="1145858"/>
                    <a:pt x="71794" y="1119188"/>
                  </a:cubicBezTo>
                  <a:cubicBezTo>
                    <a:pt x="71794" y="1104900"/>
                    <a:pt x="75604" y="1097280"/>
                    <a:pt x="91796" y="1099185"/>
                  </a:cubicBezTo>
                  <a:cubicBezTo>
                    <a:pt x="100369" y="1100138"/>
                    <a:pt x="109894" y="1099185"/>
                    <a:pt x="119419" y="1099185"/>
                  </a:cubicBezTo>
                  <a:cubicBezTo>
                    <a:pt x="149899" y="1099185"/>
                    <a:pt x="167996" y="1086803"/>
                    <a:pt x="171806" y="1062990"/>
                  </a:cubicBezTo>
                  <a:cubicBezTo>
                    <a:pt x="176569" y="1034415"/>
                    <a:pt x="165139" y="1017270"/>
                    <a:pt x="132754" y="1005840"/>
                  </a:cubicBezTo>
                  <a:cubicBezTo>
                    <a:pt x="203239" y="967740"/>
                    <a:pt x="258484" y="915353"/>
                    <a:pt x="301346" y="849630"/>
                  </a:cubicBezTo>
                  <a:cubicBezTo>
                    <a:pt x="308966" y="839153"/>
                    <a:pt x="322301" y="838200"/>
                    <a:pt x="333731" y="835343"/>
                  </a:cubicBezTo>
                  <a:cubicBezTo>
                    <a:pt x="443269" y="802958"/>
                    <a:pt x="525184" y="735330"/>
                    <a:pt x="588049" y="641985"/>
                  </a:cubicBezTo>
                  <a:cubicBezTo>
                    <a:pt x="637579" y="567690"/>
                    <a:pt x="665201" y="484823"/>
                    <a:pt x="684251" y="400050"/>
                  </a:cubicBezTo>
                  <a:cubicBezTo>
                    <a:pt x="704254" y="309563"/>
                    <a:pt x="709969" y="216218"/>
                    <a:pt x="706159" y="122873"/>
                  </a:cubicBezTo>
                  <a:cubicBezTo>
                    <a:pt x="705206" y="106680"/>
                    <a:pt x="699491" y="100013"/>
                    <a:pt x="682346" y="100013"/>
                  </a:cubicBezTo>
                  <a:cubicBezTo>
                    <a:pt x="629959" y="100965"/>
                    <a:pt x="578524" y="99060"/>
                    <a:pt x="526136" y="100965"/>
                  </a:cubicBezTo>
                  <a:cubicBezTo>
                    <a:pt x="507086" y="100965"/>
                    <a:pt x="501371" y="94298"/>
                    <a:pt x="502324" y="77153"/>
                  </a:cubicBezTo>
                  <a:cubicBezTo>
                    <a:pt x="503276" y="58103"/>
                    <a:pt x="502324" y="39053"/>
                    <a:pt x="503276" y="20003"/>
                  </a:cubicBezTo>
                  <a:cubicBezTo>
                    <a:pt x="504229" y="6668"/>
                    <a:pt x="499466" y="0"/>
                    <a:pt x="485179" y="0"/>
                  </a:cubicBezTo>
                  <a:cubicBezTo>
                    <a:pt x="326111" y="952"/>
                    <a:pt x="161329" y="952"/>
                    <a:pt x="1309" y="1905"/>
                  </a:cubicBezTo>
                  <a:cubicBezTo>
                    <a:pt x="-1549" y="5715"/>
                    <a:pt x="1309" y="545783"/>
                    <a:pt x="356" y="545783"/>
                  </a:cubicBezTo>
                  <a:lnTo>
                    <a:pt x="356" y="1960245"/>
                  </a:lnTo>
                  <a:close/>
                  <a:moveTo>
                    <a:pt x="351829" y="762953"/>
                  </a:moveTo>
                  <a:cubicBezTo>
                    <a:pt x="381356" y="701993"/>
                    <a:pt x="404216" y="643890"/>
                    <a:pt x="421361" y="583883"/>
                  </a:cubicBezTo>
                  <a:cubicBezTo>
                    <a:pt x="437554" y="529590"/>
                    <a:pt x="450889" y="474345"/>
                    <a:pt x="461366" y="418148"/>
                  </a:cubicBezTo>
                  <a:cubicBezTo>
                    <a:pt x="472796" y="359093"/>
                    <a:pt x="486131" y="300038"/>
                    <a:pt x="488989" y="239078"/>
                  </a:cubicBezTo>
                  <a:cubicBezTo>
                    <a:pt x="489941" y="214313"/>
                    <a:pt x="499466" y="190500"/>
                    <a:pt x="498514" y="165735"/>
                  </a:cubicBezTo>
                  <a:cubicBezTo>
                    <a:pt x="498514" y="156210"/>
                    <a:pt x="505181" y="156210"/>
                    <a:pt x="511849" y="156210"/>
                  </a:cubicBezTo>
                  <a:cubicBezTo>
                    <a:pt x="551854" y="156210"/>
                    <a:pt x="592811" y="156210"/>
                    <a:pt x="632816" y="156210"/>
                  </a:cubicBezTo>
                  <a:cubicBezTo>
                    <a:pt x="644246" y="156210"/>
                    <a:pt x="648056" y="160973"/>
                    <a:pt x="648056" y="172403"/>
                  </a:cubicBezTo>
                  <a:cubicBezTo>
                    <a:pt x="648056" y="235268"/>
                    <a:pt x="645199" y="297180"/>
                    <a:pt x="633769" y="359093"/>
                  </a:cubicBezTo>
                  <a:cubicBezTo>
                    <a:pt x="621386" y="423863"/>
                    <a:pt x="604241" y="486728"/>
                    <a:pt x="575666" y="546735"/>
                  </a:cubicBezTo>
                  <a:cubicBezTo>
                    <a:pt x="541376" y="620078"/>
                    <a:pt x="492799" y="684848"/>
                    <a:pt x="424219" y="729615"/>
                  </a:cubicBezTo>
                  <a:cubicBezTo>
                    <a:pt x="405169" y="742950"/>
                    <a:pt x="383261" y="759143"/>
                    <a:pt x="351829" y="762953"/>
                  </a:cubicBezTo>
                  <a:close/>
                </a:path>
              </a:pathLst>
            </a:custGeom>
            <a:solidFill>
              <a:srgbClr val="F3C000"/>
            </a:solidFill>
            <a:ln w="9525" cap="flat">
              <a:noFill/>
              <a:prstDash val="solid"/>
              <a:miter/>
            </a:ln>
          </p:spPr>
          <p:txBody>
            <a:bodyPr rtlCol="0" anchor="ctr"/>
            <a:lstStyle/>
            <a:p>
              <a:endParaRPr lang="en-US"/>
            </a:p>
          </p:txBody>
        </p:sp>
        <p:sp>
          <p:nvSpPr>
            <p:cNvPr id="26" name="Freeform: Shape 9"/>
            <p:cNvSpPr/>
            <p:nvPr/>
          </p:nvSpPr>
          <p:spPr>
            <a:xfrm>
              <a:off x="10599659" y="1064241"/>
              <a:ext cx="278863" cy="12486"/>
            </a:xfrm>
            <a:custGeom>
              <a:avLst/>
              <a:gdLst>
                <a:gd name="connsiteX0" fmla="*/ 641225 w 638175"/>
                <a:gd name="connsiteY0" fmla="*/ 35242 h 28575"/>
                <a:gd name="connsiteX1" fmla="*/ 193 w 638175"/>
                <a:gd name="connsiteY1" fmla="*/ 34290 h 28575"/>
                <a:gd name="connsiteX2" fmla="*/ 46865 w 638175"/>
                <a:gd name="connsiteY2" fmla="*/ 0 h 28575"/>
                <a:gd name="connsiteX3" fmla="*/ 75440 w 638175"/>
                <a:gd name="connsiteY3" fmla="*/ 3810 h 28575"/>
                <a:gd name="connsiteX4" fmla="*/ 565978 w 638175"/>
                <a:gd name="connsiteY4" fmla="*/ 3810 h 28575"/>
                <a:gd name="connsiteX5" fmla="*/ 594553 w 638175"/>
                <a:gd name="connsiteY5" fmla="*/ 0 h 28575"/>
                <a:gd name="connsiteX6" fmla="*/ 608840 w 638175"/>
                <a:gd name="connsiteY6" fmla="*/ 2857 h 28575"/>
                <a:gd name="connsiteX7" fmla="*/ 641225 w 638175"/>
                <a:gd name="connsiteY7" fmla="*/ 3524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5" h="28575">
                  <a:moveTo>
                    <a:pt x="641225" y="35242"/>
                  </a:moveTo>
                  <a:cubicBezTo>
                    <a:pt x="427865" y="35242"/>
                    <a:pt x="213553" y="35242"/>
                    <a:pt x="193" y="34290"/>
                  </a:cubicBezTo>
                  <a:cubicBezTo>
                    <a:pt x="-2665" y="-1905"/>
                    <a:pt x="26863" y="5715"/>
                    <a:pt x="46865" y="0"/>
                  </a:cubicBezTo>
                  <a:cubicBezTo>
                    <a:pt x="56390" y="952"/>
                    <a:pt x="65915" y="3810"/>
                    <a:pt x="75440" y="3810"/>
                  </a:cubicBezTo>
                  <a:cubicBezTo>
                    <a:pt x="239270" y="3810"/>
                    <a:pt x="403100" y="3810"/>
                    <a:pt x="565978" y="3810"/>
                  </a:cubicBezTo>
                  <a:cubicBezTo>
                    <a:pt x="575503" y="3810"/>
                    <a:pt x="585980" y="3810"/>
                    <a:pt x="594553" y="0"/>
                  </a:cubicBezTo>
                  <a:cubicBezTo>
                    <a:pt x="599315" y="952"/>
                    <a:pt x="604078" y="2857"/>
                    <a:pt x="608840" y="2857"/>
                  </a:cubicBezTo>
                  <a:cubicBezTo>
                    <a:pt x="633605" y="1905"/>
                    <a:pt x="643130" y="12382"/>
                    <a:pt x="641225" y="35242"/>
                  </a:cubicBezTo>
                  <a:close/>
                </a:path>
              </a:pathLst>
            </a:custGeom>
            <a:solidFill>
              <a:srgbClr val="F65B31"/>
            </a:solidFill>
            <a:ln w="9525" cap="flat">
              <a:noFill/>
              <a:prstDash val="solid"/>
              <a:miter/>
            </a:ln>
          </p:spPr>
          <p:txBody>
            <a:bodyPr rtlCol="0" anchor="ctr"/>
            <a:lstStyle/>
            <a:p>
              <a:endParaRPr lang="en-US"/>
            </a:p>
          </p:txBody>
        </p:sp>
        <p:sp>
          <p:nvSpPr>
            <p:cNvPr id="27" name="Freeform: Shape 10"/>
            <p:cNvSpPr/>
            <p:nvPr/>
          </p:nvSpPr>
          <p:spPr>
            <a:xfrm>
              <a:off x="10550630" y="1265195"/>
              <a:ext cx="366268" cy="4162"/>
            </a:xfrm>
            <a:custGeom>
              <a:avLst/>
              <a:gdLst>
                <a:gd name="connsiteX0" fmla="*/ 0 w 838200"/>
                <a:gd name="connsiteY0" fmla="*/ 1129 h 9525"/>
                <a:gd name="connsiteX1" fmla="*/ 818197 w 838200"/>
                <a:gd name="connsiteY1" fmla="*/ 1129 h 9525"/>
                <a:gd name="connsiteX2" fmla="*/ 839152 w 838200"/>
                <a:gd name="connsiteY2" fmla="*/ 9701 h 9525"/>
                <a:gd name="connsiteX3" fmla="*/ 762952 w 838200"/>
                <a:gd name="connsiteY3" fmla="*/ 10654 h 9525"/>
                <a:gd name="connsiteX4" fmla="*/ 24765 w 838200"/>
                <a:gd name="connsiteY4" fmla="*/ 9701 h 9525"/>
                <a:gd name="connsiteX5" fmla="*/ 0 w 838200"/>
                <a:gd name="connsiteY5" fmla="*/ 1129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200" h="9525">
                  <a:moveTo>
                    <a:pt x="0" y="1129"/>
                  </a:moveTo>
                  <a:cubicBezTo>
                    <a:pt x="272415" y="1129"/>
                    <a:pt x="545782" y="1129"/>
                    <a:pt x="818197" y="1129"/>
                  </a:cubicBezTo>
                  <a:cubicBezTo>
                    <a:pt x="825817" y="1129"/>
                    <a:pt x="837247" y="-4586"/>
                    <a:pt x="839152" y="9701"/>
                  </a:cubicBezTo>
                  <a:cubicBezTo>
                    <a:pt x="813435" y="9701"/>
                    <a:pt x="787717" y="10654"/>
                    <a:pt x="762952" y="10654"/>
                  </a:cubicBezTo>
                  <a:cubicBezTo>
                    <a:pt x="517207" y="10654"/>
                    <a:pt x="271463" y="10654"/>
                    <a:pt x="24765" y="9701"/>
                  </a:cubicBezTo>
                  <a:cubicBezTo>
                    <a:pt x="17145" y="10654"/>
                    <a:pt x="2857" y="19226"/>
                    <a:pt x="0" y="1129"/>
                  </a:cubicBezTo>
                  <a:close/>
                </a:path>
              </a:pathLst>
            </a:custGeom>
            <a:solidFill>
              <a:srgbClr val="782017"/>
            </a:solidFill>
            <a:ln w="9525" cap="flat">
              <a:noFill/>
              <a:prstDash val="solid"/>
              <a:miter/>
            </a:ln>
          </p:spPr>
          <p:txBody>
            <a:bodyPr rtlCol="0" anchor="ctr"/>
            <a:lstStyle/>
            <a:p>
              <a:endParaRPr lang="en-US"/>
            </a:p>
          </p:txBody>
        </p:sp>
        <p:sp>
          <p:nvSpPr>
            <p:cNvPr id="28" name="Freeform: Shape 11"/>
            <p:cNvSpPr/>
            <p:nvPr/>
          </p:nvSpPr>
          <p:spPr>
            <a:xfrm>
              <a:off x="10594332" y="237762"/>
              <a:ext cx="291349" cy="270538"/>
            </a:xfrm>
            <a:custGeom>
              <a:avLst/>
              <a:gdLst>
                <a:gd name="connsiteX0" fmla="*/ 324802 w 666750"/>
                <a:gd name="connsiteY0" fmla="*/ 4488 h 619125"/>
                <a:gd name="connsiteX1" fmla="*/ 341947 w 666750"/>
                <a:gd name="connsiteY1" fmla="*/ 12108 h 619125"/>
                <a:gd name="connsiteX2" fmla="*/ 402907 w 666750"/>
                <a:gd name="connsiteY2" fmla="*/ 205465 h 619125"/>
                <a:gd name="connsiteX3" fmla="*/ 440055 w 666750"/>
                <a:gd name="connsiteY3" fmla="*/ 234040 h 619125"/>
                <a:gd name="connsiteX4" fmla="*/ 669607 w 666750"/>
                <a:gd name="connsiteY4" fmla="*/ 233088 h 619125"/>
                <a:gd name="connsiteX5" fmla="*/ 641985 w 666750"/>
                <a:gd name="connsiteY5" fmla="*/ 255948 h 619125"/>
                <a:gd name="connsiteX6" fmla="*/ 483870 w 666750"/>
                <a:gd name="connsiteY6" fmla="*/ 370248 h 619125"/>
                <a:gd name="connsiteX7" fmla="*/ 469582 w 666750"/>
                <a:gd name="connsiteY7" fmla="*/ 411205 h 619125"/>
                <a:gd name="connsiteX8" fmla="*/ 533400 w 666750"/>
                <a:gd name="connsiteY8" fmla="*/ 611230 h 619125"/>
                <a:gd name="connsiteX9" fmla="*/ 538163 w 666750"/>
                <a:gd name="connsiteY9" fmla="*/ 626470 h 619125"/>
                <a:gd name="connsiteX10" fmla="*/ 482917 w 666750"/>
                <a:gd name="connsiteY10" fmla="*/ 590275 h 619125"/>
                <a:gd name="connsiteX11" fmla="*/ 352425 w 666750"/>
                <a:gd name="connsiteY11" fmla="*/ 496930 h 619125"/>
                <a:gd name="connsiteX12" fmla="*/ 326707 w 666750"/>
                <a:gd name="connsiteY12" fmla="*/ 488358 h 619125"/>
                <a:gd name="connsiteX13" fmla="*/ 217170 w 666750"/>
                <a:gd name="connsiteY13" fmla="*/ 563605 h 619125"/>
                <a:gd name="connsiteX14" fmla="*/ 124777 w 666750"/>
                <a:gd name="connsiteY14" fmla="*/ 624565 h 619125"/>
                <a:gd name="connsiteX15" fmla="*/ 149542 w 666750"/>
                <a:gd name="connsiteY15" fmla="*/ 546460 h 619125"/>
                <a:gd name="connsiteX16" fmla="*/ 194310 w 666750"/>
                <a:gd name="connsiteY16" fmla="*/ 409300 h 619125"/>
                <a:gd name="connsiteX17" fmla="*/ 180975 w 666750"/>
                <a:gd name="connsiteY17" fmla="*/ 371200 h 619125"/>
                <a:gd name="connsiteX18" fmla="*/ 16192 w 666750"/>
                <a:gd name="connsiteY18" fmla="*/ 252138 h 619125"/>
                <a:gd name="connsiteX19" fmla="*/ 0 w 666750"/>
                <a:gd name="connsiteY19" fmla="*/ 233088 h 619125"/>
                <a:gd name="connsiteX20" fmla="*/ 112395 w 666750"/>
                <a:gd name="connsiteY20" fmla="*/ 233088 h 619125"/>
                <a:gd name="connsiteX21" fmla="*/ 220980 w 666750"/>
                <a:gd name="connsiteY21" fmla="*/ 234993 h 619125"/>
                <a:gd name="connsiteX22" fmla="*/ 259080 w 666750"/>
                <a:gd name="connsiteY22" fmla="*/ 210228 h 619125"/>
                <a:gd name="connsiteX23" fmla="*/ 322897 w 666750"/>
                <a:gd name="connsiteY23" fmla="*/ 12108 h 619125"/>
                <a:gd name="connsiteX24" fmla="*/ 324802 w 666750"/>
                <a:gd name="connsiteY24" fmla="*/ 4488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6750" h="619125">
                  <a:moveTo>
                    <a:pt x="324802" y="4488"/>
                  </a:moveTo>
                  <a:cubicBezTo>
                    <a:pt x="337185" y="-6942"/>
                    <a:pt x="340042" y="6393"/>
                    <a:pt x="341947" y="12108"/>
                  </a:cubicBezTo>
                  <a:cubicBezTo>
                    <a:pt x="362902" y="75925"/>
                    <a:pt x="384810" y="140695"/>
                    <a:pt x="402907" y="205465"/>
                  </a:cubicBezTo>
                  <a:cubicBezTo>
                    <a:pt x="408622" y="226420"/>
                    <a:pt x="417195" y="234040"/>
                    <a:pt x="440055" y="234040"/>
                  </a:cubicBezTo>
                  <a:cubicBezTo>
                    <a:pt x="514350" y="233088"/>
                    <a:pt x="587692" y="233088"/>
                    <a:pt x="669607" y="233088"/>
                  </a:cubicBezTo>
                  <a:cubicBezTo>
                    <a:pt x="657225" y="243565"/>
                    <a:pt x="649605" y="250233"/>
                    <a:pt x="641985" y="255948"/>
                  </a:cubicBezTo>
                  <a:cubicBezTo>
                    <a:pt x="589597" y="294048"/>
                    <a:pt x="537210" y="333100"/>
                    <a:pt x="483870" y="370248"/>
                  </a:cubicBezTo>
                  <a:cubicBezTo>
                    <a:pt x="467677" y="381678"/>
                    <a:pt x="461963" y="389298"/>
                    <a:pt x="469582" y="411205"/>
                  </a:cubicBezTo>
                  <a:cubicBezTo>
                    <a:pt x="493395" y="476928"/>
                    <a:pt x="512445" y="544555"/>
                    <a:pt x="533400" y="611230"/>
                  </a:cubicBezTo>
                  <a:cubicBezTo>
                    <a:pt x="534352" y="615993"/>
                    <a:pt x="541020" y="617898"/>
                    <a:pt x="538163" y="626470"/>
                  </a:cubicBezTo>
                  <a:cubicBezTo>
                    <a:pt x="516255" y="619803"/>
                    <a:pt x="501015" y="602658"/>
                    <a:pt x="482917" y="590275"/>
                  </a:cubicBezTo>
                  <a:cubicBezTo>
                    <a:pt x="439102" y="559795"/>
                    <a:pt x="396240" y="527410"/>
                    <a:pt x="352425" y="496930"/>
                  </a:cubicBezTo>
                  <a:cubicBezTo>
                    <a:pt x="344805" y="492168"/>
                    <a:pt x="339090" y="480738"/>
                    <a:pt x="326707" y="488358"/>
                  </a:cubicBezTo>
                  <a:cubicBezTo>
                    <a:pt x="286702" y="508360"/>
                    <a:pt x="254317" y="538840"/>
                    <a:pt x="217170" y="563605"/>
                  </a:cubicBezTo>
                  <a:cubicBezTo>
                    <a:pt x="186690" y="583608"/>
                    <a:pt x="159067" y="606468"/>
                    <a:pt x="124777" y="624565"/>
                  </a:cubicBezTo>
                  <a:cubicBezTo>
                    <a:pt x="133350" y="598848"/>
                    <a:pt x="140970" y="572178"/>
                    <a:pt x="149542" y="546460"/>
                  </a:cubicBezTo>
                  <a:cubicBezTo>
                    <a:pt x="164782" y="500740"/>
                    <a:pt x="178117" y="455020"/>
                    <a:pt x="194310" y="409300"/>
                  </a:cubicBezTo>
                  <a:cubicBezTo>
                    <a:pt x="200977" y="391203"/>
                    <a:pt x="195263" y="380725"/>
                    <a:pt x="180975" y="371200"/>
                  </a:cubicBezTo>
                  <a:cubicBezTo>
                    <a:pt x="125730" y="332148"/>
                    <a:pt x="71438" y="291190"/>
                    <a:pt x="16192" y="252138"/>
                  </a:cubicBezTo>
                  <a:cubicBezTo>
                    <a:pt x="10477" y="248328"/>
                    <a:pt x="5715" y="243565"/>
                    <a:pt x="0" y="233088"/>
                  </a:cubicBezTo>
                  <a:cubicBezTo>
                    <a:pt x="39052" y="233088"/>
                    <a:pt x="76200" y="233088"/>
                    <a:pt x="112395" y="233088"/>
                  </a:cubicBezTo>
                  <a:cubicBezTo>
                    <a:pt x="148590" y="233088"/>
                    <a:pt x="184785" y="233088"/>
                    <a:pt x="220980" y="234993"/>
                  </a:cubicBezTo>
                  <a:cubicBezTo>
                    <a:pt x="240030" y="235945"/>
                    <a:pt x="252413" y="231183"/>
                    <a:pt x="259080" y="210228"/>
                  </a:cubicBezTo>
                  <a:cubicBezTo>
                    <a:pt x="279082" y="144505"/>
                    <a:pt x="300990" y="78783"/>
                    <a:pt x="322897" y="12108"/>
                  </a:cubicBezTo>
                  <a:cubicBezTo>
                    <a:pt x="325755" y="11155"/>
                    <a:pt x="324802" y="7345"/>
                    <a:pt x="324802" y="4488"/>
                  </a:cubicBezTo>
                  <a:close/>
                </a:path>
              </a:pathLst>
            </a:custGeom>
            <a:solidFill>
              <a:srgbClr val="FCFCFD"/>
            </a:solidFill>
            <a:ln w="9525" cap="flat">
              <a:noFill/>
              <a:prstDash val="solid"/>
              <a:miter/>
            </a:ln>
          </p:spPr>
          <p:txBody>
            <a:bodyPr rtlCol="0" anchor="ctr"/>
            <a:lstStyle/>
            <a:p>
              <a:endParaRPr lang="en-US"/>
            </a:p>
          </p:txBody>
        </p:sp>
      </p:grpSp>
    </p:spTree>
  </p:cSld>
  <p:clrMapOvr>
    <a:masterClrMapping/>
  </p:clrMapOvr>
  <p:transition spd="slow" advTm="3000"/>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FFC000"/>
            </a:gs>
            <a:gs pos="83000">
              <a:srgbClr val="FFC000"/>
            </a:gs>
            <a:gs pos="100000">
              <a:srgbClr val="FFC000"/>
            </a:gs>
          </a:gsLst>
          <a:lin ang="5400000" scaled="0"/>
        </a:gradFill>
        <a:effectLst/>
      </p:bgPr>
    </p:bg>
    <p:spTree>
      <p:nvGrpSpPr>
        <p:cNvPr id="1" name=""/>
        <p:cNvGrpSpPr/>
        <p:nvPr/>
      </p:nvGrpSpPr>
      <p:grpSpPr>
        <a:xfrm>
          <a:off x="0" y="0"/>
          <a:ext cx="0" cy="0"/>
          <a:chOff x="0" y="0"/>
          <a:chExt cx="0" cy="0"/>
        </a:xfrm>
      </p:grpSpPr>
      <p:pic>
        <p:nvPicPr>
          <p:cNvPr id="7" name="图片 6" descr="建筑与房屋的城市空拍图&#10;&#10;描述已自动生成"/>
          <p:cNvPicPr>
            <a:picLocks noChangeAspect="1"/>
          </p:cNvPicPr>
          <p:nvPr userDrawn="1"/>
        </p:nvPicPr>
        <p:blipFill>
          <a:blip r:embed="rId7" cstate="print">
            <a:duotone>
              <a:prstClr val="black"/>
              <a:srgbClr val="D9C3A5">
                <a:tint val="50000"/>
                <a:satMod val="180000"/>
              </a:srgbClr>
            </a:duotone>
            <a:extLst>
              <a:ext uri="{28A0092B-C50C-407E-A947-70E740481C1C}">
                <a14:useLocalDpi xmlns:a14="http://schemas.microsoft.com/office/drawing/2010/main" val="0"/>
              </a:ext>
            </a:extLst>
          </a:blip>
          <a:srcRect t="7758" b="7758"/>
          <a:stretch>
            <a:fillRect/>
          </a:stretch>
        </p:blipFill>
        <p:spPr>
          <a:xfrm>
            <a:off x="0" y="0"/>
            <a:ext cx="12174855" cy="6858635"/>
          </a:xfrm>
          <a:prstGeom prst="rect">
            <a:avLst/>
          </a:prstGeom>
        </p:spPr>
      </p:pic>
      <p:sp>
        <p:nvSpPr>
          <p:cNvPr id="8" name="矩形 7"/>
          <p:cNvSpPr/>
          <p:nvPr userDrawn="1"/>
        </p:nvSpPr>
        <p:spPr>
          <a:xfrm>
            <a:off x="-17145" y="197568"/>
            <a:ext cx="12209145" cy="6858635"/>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6" name="任意多边形: 形状 45"/>
          <p:cNvSpPr/>
          <p:nvPr userDrawn="1"/>
        </p:nvSpPr>
        <p:spPr>
          <a:xfrm>
            <a:off x="0" y="781050"/>
            <a:ext cx="12192000" cy="0"/>
          </a:xfrm>
          <a:custGeom>
            <a:avLst/>
            <a:gdLst>
              <a:gd name="connsiteX0" fmla="*/ 0 w 12192000"/>
              <a:gd name="connsiteY0" fmla="*/ 0 h 0"/>
              <a:gd name="connsiteX1" fmla="*/ 12192000 w 12192000"/>
              <a:gd name="connsiteY1" fmla="*/ 0 h 0"/>
            </a:gdLst>
            <a:ahLst/>
            <a:cxnLst>
              <a:cxn ang="0">
                <a:pos x="connsiteX0" y="connsiteY0"/>
              </a:cxn>
              <a:cxn ang="0">
                <a:pos x="connsiteX1" y="connsiteY1"/>
              </a:cxn>
            </a:cxnLst>
            <a:rect l="l" t="t" r="r" b="b"/>
            <a:pathLst>
              <a:path w="12192000">
                <a:moveTo>
                  <a:pt x="0" y="0"/>
                </a:moveTo>
                <a:lnTo>
                  <a:pt x="12192000" y="0"/>
                </a:lnTo>
              </a:path>
            </a:pathLst>
          </a:custGeom>
          <a:noFill/>
          <a:ln w="19050" cap="rnd">
            <a:solidFill>
              <a:srgbClr val="3C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1" name="任意多边形: 形状 40"/>
          <p:cNvSpPr/>
          <p:nvPr userDrawn="1"/>
        </p:nvSpPr>
        <p:spPr>
          <a:xfrm>
            <a:off x="133350" y="62230"/>
            <a:ext cx="3880485" cy="549910"/>
          </a:xfrm>
          <a:custGeom>
            <a:avLst/>
            <a:gdLst>
              <a:gd name="connsiteX0" fmla="*/ 3381883 w 3551625"/>
              <a:gd name="connsiteY0" fmla="*/ 0 h 409535"/>
              <a:gd name="connsiteX1" fmla="*/ 3464893 w 3551625"/>
              <a:gd name="connsiteY1" fmla="*/ 30993 h 409535"/>
              <a:gd name="connsiteX2" fmla="*/ 3513577 w 3551625"/>
              <a:gd name="connsiteY2" fmla="*/ 59342 h 409535"/>
              <a:gd name="connsiteX3" fmla="*/ 3551625 w 3551625"/>
              <a:gd name="connsiteY3" fmla="*/ 92353 h 409535"/>
              <a:gd name="connsiteX4" fmla="*/ 3551625 w 3551625"/>
              <a:gd name="connsiteY4" fmla="*/ 409535 h 409535"/>
              <a:gd name="connsiteX5" fmla="*/ 3068555 w 3551625"/>
              <a:gd name="connsiteY5" fmla="*/ 409535 h 409535"/>
              <a:gd name="connsiteX6" fmla="*/ 3092487 w 3551625"/>
              <a:gd name="connsiteY6" fmla="*/ 341518 h 409535"/>
              <a:gd name="connsiteX7" fmla="*/ 3208213 w 3551625"/>
              <a:gd name="connsiteY7" fmla="*/ 95760 h 409535"/>
              <a:gd name="connsiteX8" fmla="*/ 3298873 w 3551625"/>
              <a:gd name="connsiteY8" fmla="*/ 30993 h 409535"/>
              <a:gd name="connsiteX9" fmla="*/ 2215150 w 3551625"/>
              <a:gd name="connsiteY9" fmla="*/ 0 h 409535"/>
              <a:gd name="connsiteX10" fmla="*/ 2803693 w 3551625"/>
              <a:gd name="connsiteY10" fmla="*/ 0 h 409535"/>
              <a:gd name="connsiteX11" fmla="*/ 2803692 w 3551625"/>
              <a:gd name="connsiteY11" fmla="*/ 1 h 409535"/>
              <a:gd name="connsiteX12" fmla="*/ 2772343 w 3551625"/>
              <a:gd name="connsiteY12" fmla="*/ 1 h 409535"/>
              <a:gd name="connsiteX13" fmla="*/ 2215150 w 3551625"/>
              <a:gd name="connsiteY13" fmla="*/ 1 h 409535"/>
              <a:gd name="connsiteX14" fmla="*/ 728473 w 3551625"/>
              <a:gd name="connsiteY14" fmla="*/ 0 h 409535"/>
              <a:gd name="connsiteX15" fmla="*/ 2156393 w 3551625"/>
              <a:gd name="connsiteY15" fmla="*/ 0 h 409535"/>
              <a:gd name="connsiteX16" fmla="*/ 2156393 w 3551625"/>
              <a:gd name="connsiteY16" fmla="*/ 1 h 409535"/>
              <a:gd name="connsiteX17" fmla="*/ 759823 w 3551625"/>
              <a:gd name="connsiteY17" fmla="*/ 1 h 409535"/>
              <a:gd name="connsiteX18" fmla="*/ 728474 w 3551625"/>
              <a:gd name="connsiteY18" fmla="*/ 1 h 409535"/>
              <a:gd name="connsiteX19" fmla="*/ 150282 w 3551625"/>
              <a:gd name="connsiteY19" fmla="*/ 0 h 409535"/>
              <a:gd name="connsiteX20" fmla="*/ 233293 w 3551625"/>
              <a:gd name="connsiteY20" fmla="*/ 30993 h 409535"/>
              <a:gd name="connsiteX21" fmla="*/ 323952 w 3551625"/>
              <a:gd name="connsiteY21" fmla="*/ 95760 h 409535"/>
              <a:gd name="connsiteX22" fmla="*/ 439679 w 3551625"/>
              <a:gd name="connsiteY22" fmla="*/ 341518 h 409535"/>
              <a:gd name="connsiteX23" fmla="*/ 463611 w 3551625"/>
              <a:gd name="connsiteY23" fmla="*/ 409535 h 409535"/>
              <a:gd name="connsiteX24" fmla="*/ 0 w 3551625"/>
              <a:gd name="connsiteY24" fmla="*/ 409535 h 409535"/>
              <a:gd name="connsiteX25" fmla="*/ 0 w 3551625"/>
              <a:gd name="connsiteY25" fmla="*/ 75469 h 409535"/>
              <a:gd name="connsiteX26" fmla="*/ 18588 w 3551625"/>
              <a:gd name="connsiteY26" fmla="*/ 59342 h 409535"/>
              <a:gd name="connsiteX27" fmla="*/ 67272 w 3551625"/>
              <a:gd name="connsiteY27" fmla="*/ 30993 h 4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1625" h="409535">
                <a:moveTo>
                  <a:pt x="3381883" y="0"/>
                </a:moveTo>
                <a:lnTo>
                  <a:pt x="3464893" y="30993"/>
                </a:lnTo>
                <a:cubicBezTo>
                  <a:pt x="3481917" y="39294"/>
                  <a:pt x="3498306" y="48646"/>
                  <a:pt x="3513577" y="59342"/>
                </a:cubicBezTo>
                <a:lnTo>
                  <a:pt x="3551625" y="92353"/>
                </a:lnTo>
                <a:lnTo>
                  <a:pt x="3551625" y="409535"/>
                </a:lnTo>
                <a:lnTo>
                  <a:pt x="3068555" y="409535"/>
                </a:lnTo>
                <a:lnTo>
                  <a:pt x="3092487" y="341518"/>
                </a:lnTo>
                <a:cubicBezTo>
                  <a:pt x="3126881" y="243888"/>
                  <a:pt x="3164280" y="143640"/>
                  <a:pt x="3208213" y="95760"/>
                </a:cubicBezTo>
                <a:cubicBezTo>
                  <a:pt x="3233318" y="68400"/>
                  <a:pt x="3264825" y="47595"/>
                  <a:pt x="3298873" y="30993"/>
                </a:cubicBezTo>
                <a:close/>
                <a:moveTo>
                  <a:pt x="2215150" y="0"/>
                </a:moveTo>
                <a:lnTo>
                  <a:pt x="2803693" y="0"/>
                </a:lnTo>
                <a:lnTo>
                  <a:pt x="2803692" y="1"/>
                </a:lnTo>
                <a:lnTo>
                  <a:pt x="2772343" y="1"/>
                </a:lnTo>
                <a:lnTo>
                  <a:pt x="2215150" y="1"/>
                </a:lnTo>
                <a:close/>
                <a:moveTo>
                  <a:pt x="728473" y="0"/>
                </a:moveTo>
                <a:lnTo>
                  <a:pt x="2156393" y="0"/>
                </a:lnTo>
                <a:lnTo>
                  <a:pt x="2156393" y="1"/>
                </a:lnTo>
                <a:lnTo>
                  <a:pt x="759823" y="1"/>
                </a:lnTo>
                <a:lnTo>
                  <a:pt x="728474" y="1"/>
                </a:lnTo>
                <a:close/>
                <a:moveTo>
                  <a:pt x="150282" y="0"/>
                </a:moveTo>
                <a:lnTo>
                  <a:pt x="233293" y="30993"/>
                </a:lnTo>
                <a:cubicBezTo>
                  <a:pt x="267341" y="47595"/>
                  <a:pt x="298847" y="68400"/>
                  <a:pt x="323952" y="95760"/>
                </a:cubicBezTo>
                <a:cubicBezTo>
                  <a:pt x="367886" y="143640"/>
                  <a:pt x="405283" y="243888"/>
                  <a:pt x="439679" y="341518"/>
                </a:cubicBezTo>
                <a:lnTo>
                  <a:pt x="463611" y="409535"/>
                </a:lnTo>
                <a:lnTo>
                  <a:pt x="0" y="409535"/>
                </a:lnTo>
                <a:lnTo>
                  <a:pt x="0" y="75469"/>
                </a:lnTo>
                <a:lnTo>
                  <a:pt x="18588" y="59342"/>
                </a:lnTo>
                <a:cubicBezTo>
                  <a:pt x="33859" y="48646"/>
                  <a:pt x="50248" y="39294"/>
                  <a:pt x="67272" y="30993"/>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14" name="矩形 13"/>
          <p:cNvSpPr/>
          <p:nvPr userDrawn="1"/>
        </p:nvSpPr>
        <p:spPr>
          <a:xfrm>
            <a:off x="0" y="193675"/>
            <a:ext cx="12192000" cy="54864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9" name="任意多边形: 形状 18"/>
          <p:cNvSpPr/>
          <p:nvPr userDrawn="1"/>
        </p:nvSpPr>
        <p:spPr>
          <a:xfrm flipV="1">
            <a:off x="265430" y="59055"/>
            <a:ext cx="3604260" cy="683895"/>
          </a:xfrm>
          <a:custGeom>
            <a:avLst/>
            <a:gdLst>
              <a:gd name="connsiteX0" fmla="*/ 515747 w 2937894"/>
              <a:gd name="connsiteY0" fmla="*/ 0 h 548203"/>
              <a:gd name="connsiteX1" fmla="*/ 554600 w 2937894"/>
              <a:gd name="connsiteY1" fmla="*/ 0 h 548203"/>
              <a:gd name="connsiteX2" fmla="*/ 2383294 w 2937894"/>
              <a:gd name="connsiteY2" fmla="*/ 0 h 548203"/>
              <a:gd name="connsiteX3" fmla="*/ 2422147 w 2937894"/>
              <a:gd name="connsiteY3" fmla="*/ 0 h 548203"/>
              <a:gd name="connsiteX4" fmla="*/ 2564284 w 2937894"/>
              <a:gd name="connsiteY4" fmla="*/ 58874 h 548203"/>
              <a:gd name="connsiteX5" fmla="*/ 2585156 w 2937894"/>
              <a:gd name="connsiteY5" fmla="*/ 89831 h 548203"/>
              <a:gd name="connsiteX6" fmla="*/ 2585682 w 2937894"/>
              <a:gd name="connsiteY6" fmla="*/ 90112 h 548203"/>
              <a:gd name="connsiteX7" fmla="*/ 2779878 w 2937894"/>
              <a:gd name="connsiteY7" fmla="*/ 471455 h 548203"/>
              <a:gd name="connsiteX8" fmla="*/ 2862366 w 2937894"/>
              <a:gd name="connsiteY8" fmla="*/ 523363 h 548203"/>
              <a:gd name="connsiteX9" fmla="*/ 2937894 w 2937894"/>
              <a:gd name="connsiteY9" fmla="*/ 548203 h 548203"/>
              <a:gd name="connsiteX10" fmla="*/ 2411819 w 2937894"/>
              <a:gd name="connsiteY10" fmla="*/ 548203 h 548203"/>
              <a:gd name="connsiteX11" fmla="*/ 2411818 w 2937894"/>
              <a:gd name="connsiteY11" fmla="*/ 548202 h 548203"/>
              <a:gd name="connsiteX12" fmla="*/ 2383294 w 2937894"/>
              <a:gd name="connsiteY12" fmla="*/ 548202 h 548203"/>
              <a:gd name="connsiteX13" fmla="*/ 554600 w 2937894"/>
              <a:gd name="connsiteY13" fmla="*/ 548202 h 548203"/>
              <a:gd name="connsiteX14" fmla="*/ 526077 w 2937894"/>
              <a:gd name="connsiteY14" fmla="*/ 548202 h 548203"/>
              <a:gd name="connsiteX15" fmla="*/ 526076 w 2937894"/>
              <a:gd name="connsiteY15" fmla="*/ 548203 h 548203"/>
              <a:gd name="connsiteX16" fmla="*/ 0 w 2937894"/>
              <a:gd name="connsiteY16" fmla="*/ 548203 h 548203"/>
              <a:gd name="connsiteX17" fmla="*/ 75528 w 2937894"/>
              <a:gd name="connsiteY17" fmla="*/ 523363 h 548203"/>
              <a:gd name="connsiteX18" fmla="*/ 158016 w 2937894"/>
              <a:gd name="connsiteY18" fmla="*/ 471455 h 548203"/>
              <a:gd name="connsiteX19" fmla="*/ 352212 w 2937894"/>
              <a:gd name="connsiteY19" fmla="*/ 90112 h 548203"/>
              <a:gd name="connsiteX20" fmla="*/ 352738 w 2937894"/>
              <a:gd name="connsiteY20" fmla="*/ 89831 h 548203"/>
              <a:gd name="connsiteX21" fmla="*/ 373611 w 2937894"/>
              <a:gd name="connsiteY21" fmla="*/ 58874 h 548203"/>
              <a:gd name="connsiteX22" fmla="*/ 515747 w 2937894"/>
              <a:gd name="connsiteY22" fmla="*/ 0 h 5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7894" h="548203">
                <a:moveTo>
                  <a:pt x="515747" y="0"/>
                </a:moveTo>
                <a:lnTo>
                  <a:pt x="554600" y="0"/>
                </a:lnTo>
                <a:lnTo>
                  <a:pt x="2383294" y="0"/>
                </a:lnTo>
                <a:lnTo>
                  <a:pt x="2422147" y="0"/>
                </a:lnTo>
                <a:cubicBezTo>
                  <a:pt x="2477655" y="0"/>
                  <a:pt x="2527908" y="22499"/>
                  <a:pt x="2564284" y="58874"/>
                </a:cubicBezTo>
                <a:lnTo>
                  <a:pt x="2585156" y="89831"/>
                </a:lnTo>
                <a:lnTo>
                  <a:pt x="2585682" y="90112"/>
                </a:lnTo>
                <a:cubicBezTo>
                  <a:pt x="2643768" y="150072"/>
                  <a:pt x="2699931" y="394707"/>
                  <a:pt x="2779878" y="471455"/>
                </a:cubicBezTo>
                <a:cubicBezTo>
                  <a:pt x="2802720" y="493383"/>
                  <a:pt x="2831386" y="510057"/>
                  <a:pt x="2862366" y="523363"/>
                </a:cubicBezTo>
                <a:lnTo>
                  <a:pt x="2937894" y="548203"/>
                </a:lnTo>
                <a:lnTo>
                  <a:pt x="2411819" y="548203"/>
                </a:lnTo>
                <a:lnTo>
                  <a:pt x="2411818" y="548202"/>
                </a:lnTo>
                <a:lnTo>
                  <a:pt x="2383294" y="548202"/>
                </a:lnTo>
                <a:lnTo>
                  <a:pt x="554600" y="548202"/>
                </a:lnTo>
                <a:lnTo>
                  <a:pt x="526077" y="548202"/>
                </a:lnTo>
                <a:lnTo>
                  <a:pt x="526076" y="548203"/>
                </a:lnTo>
                <a:lnTo>
                  <a:pt x="0" y="548203"/>
                </a:lnTo>
                <a:lnTo>
                  <a:pt x="75528" y="523363"/>
                </a:lnTo>
                <a:cubicBezTo>
                  <a:pt x="106508" y="510057"/>
                  <a:pt x="135174" y="493383"/>
                  <a:pt x="158016" y="471455"/>
                </a:cubicBezTo>
                <a:cubicBezTo>
                  <a:pt x="237963" y="394707"/>
                  <a:pt x="294126" y="150072"/>
                  <a:pt x="352212" y="90112"/>
                </a:cubicBezTo>
                <a:lnTo>
                  <a:pt x="352738" y="89831"/>
                </a:lnTo>
                <a:lnTo>
                  <a:pt x="373611" y="58874"/>
                </a:lnTo>
                <a:cubicBezTo>
                  <a:pt x="409986" y="22499"/>
                  <a:pt x="460239" y="0"/>
                  <a:pt x="515747" y="0"/>
                </a:cubicBezTo>
                <a:close/>
              </a:path>
            </a:pathLst>
          </a:custGeom>
          <a:solidFill>
            <a:srgbClr val="3C536F"/>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cs typeface="Times New Roman" panose="02020603050405020304" pitchFamily="18" charset="0"/>
            </a:endParaRPr>
          </a:p>
        </p:txBody>
      </p:sp>
      <p:sp>
        <p:nvSpPr>
          <p:cNvPr id="42" name="文本占位符 5"/>
          <p:cNvSpPr>
            <a:spLocks noGrp="1"/>
          </p:cNvSpPr>
          <p:nvPr/>
        </p:nvSpPr>
        <p:spPr>
          <a:xfrm>
            <a:off x="596533" y="147320"/>
            <a:ext cx="2626995" cy="365125"/>
          </a:xfrm>
          <a:prstGeom prst="rect">
            <a:avLst/>
          </a:prstGeom>
        </p:spPr>
        <p:txBody>
          <a:bodyPr vert="horz" lIns="91440" tIns="45720" rIns="91440" bIns="45720" rtlCol="0"/>
          <a:lstStyle>
            <a:lvl1pPr marL="0" indent="0" algn="ctr">
              <a:lnSpc>
                <a:spcPct val="100000"/>
              </a:lnSpc>
              <a:spcBef>
                <a:spcPts val="0"/>
              </a:spcBef>
              <a:buNone/>
              <a:defRPr lang="zh-CN" altLang="en-US" sz="2000" b="1" kern="1200" smtClean="0">
                <a:solidFill>
                  <a:schemeClr val="bg1"/>
                </a:solidFill>
                <a:latin typeface="Microsoft YaHei" panose="020B0503020204020204" pitchFamily="34" charset="-122"/>
                <a:ea typeface="Microsoft YaHei" panose="020B0503020204020204" pitchFamily="34" charset="-122"/>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sz="1600" dirty="0">
                <a:latin typeface="Times New Roman" panose="02020603050405020304" pitchFamily="18" charset="0"/>
                <a:cs typeface="Times New Roman" panose="02020603050405020304" pitchFamily="18" charset="0"/>
              </a:rPr>
              <a:t>COMPETITIVE FACTORS</a:t>
            </a:r>
          </a:p>
        </p:txBody>
      </p:sp>
      <p:grpSp>
        <p:nvGrpSpPr>
          <p:cNvPr id="43" name="组合 42"/>
          <p:cNvGrpSpPr/>
          <p:nvPr userDrawn="1"/>
        </p:nvGrpSpPr>
        <p:grpSpPr>
          <a:xfrm>
            <a:off x="100013" y="302166"/>
            <a:ext cx="11991975" cy="314325"/>
            <a:chOff x="95250" y="302166"/>
            <a:chExt cx="11991975" cy="314325"/>
          </a:xfrm>
        </p:grpSpPr>
        <p:sp>
          <p:nvSpPr>
            <p:cNvPr id="44" name="任意多边形: 形状 43"/>
            <p:cNvSpPr/>
            <p:nvPr/>
          </p:nvSpPr>
          <p:spPr>
            <a:xfrm>
              <a:off x="95250"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5" name="任意多边形: 形状 44"/>
            <p:cNvSpPr/>
            <p:nvPr/>
          </p:nvSpPr>
          <p:spPr>
            <a:xfrm>
              <a:off x="12087225" y="302166"/>
              <a:ext cx="0" cy="314325"/>
            </a:xfrm>
            <a:custGeom>
              <a:avLst/>
              <a:gdLst>
                <a:gd name="connsiteX0" fmla="*/ 0 w 0"/>
                <a:gd name="connsiteY0" fmla="*/ 0 h 314325"/>
                <a:gd name="connsiteX1" fmla="*/ 0 w 0"/>
                <a:gd name="connsiteY1" fmla="*/ 314325 h 314325"/>
              </a:gdLst>
              <a:ahLst/>
              <a:cxnLst>
                <a:cxn ang="0">
                  <a:pos x="connsiteX0" y="connsiteY0"/>
                </a:cxn>
                <a:cxn ang="0">
                  <a:pos x="connsiteX1" y="connsiteY1"/>
                </a:cxn>
              </a:cxnLst>
              <a:rect l="l" t="t" r="r" b="b"/>
              <a:pathLst>
                <a:path h="314325">
                  <a:moveTo>
                    <a:pt x="0" y="0"/>
                  </a:moveTo>
                  <a:lnTo>
                    <a:pt x="0" y="314325"/>
                  </a:lnTo>
                </a:path>
              </a:pathLst>
            </a:custGeom>
            <a:noFill/>
            <a:ln w="222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pic>
        <p:nvPicPr>
          <p:cNvPr id="9" name="图片 8" descr="徽标, 公司名称&#10;&#10;AI 生成的内容可能不正确。"/>
          <p:cNvPicPr>
            <a:picLocks noChangeAspect="1"/>
          </p:cNvPicPr>
          <p:nvPr/>
        </p:nvPicPr>
        <p:blipFill>
          <a:blip r:embed="rId8"/>
          <a:srcRect t="21687" b="23017"/>
          <a:stretch>
            <a:fillRect/>
          </a:stretch>
        </p:blipFill>
        <p:spPr>
          <a:xfrm>
            <a:off x="10880725" y="268605"/>
            <a:ext cx="1017905" cy="422275"/>
          </a:xfrm>
          <a:prstGeom prst="rect">
            <a:avLst/>
          </a:prstGeom>
        </p:spPr>
      </p:pic>
      <p:sp>
        <p:nvSpPr>
          <p:cNvPr id="104" name="Google Shape;104;p19"/>
          <p:cNvSpPr txBox="1">
            <a:spLocks noGrp="1"/>
          </p:cNvSpPr>
          <p:nvPr/>
        </p:nvSpPr>
        <p:spPr>
          <a:xfrm>
            <a:off x="11762740" y="6486525"/>
            <a:ext cx="427355" cy="210820"/>
          </a:xfrm>
          <a:prstGeom prst="rect">
            <a:avLst/>
          </a:prstGeom>
          <a:solidFill>
            <a:srgbClr val="002060"/>
          </a:solid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1pPr>
            <a:lvl2pPr marL="0" marR="0" lvl="1"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2pPr>
            <a:lvl3pPr marL="0" marR="0" lvl="2"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3pPr>
            <a:lvl4pPr marL="0" marR="0" lvl="3"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4pPr>
            <a:lvl5pPr marL="0" marR="0" lvl="4"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5pPr>
            <a:lvl6pPr marL="0" marR="0" lvl="5"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6pPr>
            <a:lvl7pPr marL="0" marR="0" lvl="6"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7pPr>
            <a:lvl8pPr marL="0" marR="0" lvl="7"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8pPr>
            <a:lvl9pPr marL="0" marR="0" lvl="8" indent="0" algn="ctr" rtl="0">
              <a:lnSpc>
                <a:spcPct val="100000"/>
              </a:lnSpc>
              <a:spcBef>
                <a:spcPts val="0"/>
              </a:spcBef>
              <a:spcAft>
                <a:spcPts val="0"/>
              </a:spcAft>
              <a:buClr>
                <a:srgbClr val="5E5E5E"/>
              </a:buClr>
              <a:buSzPts val="2000"/>
              <a:buFont typeface="Avenir"/>
              <a:buNone/>
              <a:defRPr sz="2000" b="0" i="0" u="none" strike="noStrike" cap="none">
                <a:solidFill>
                  <a:srgbClr val="5E5E5E"/>
                </a:solidFill>
                <a:latin typeface="Avenir"/>
                <a:ea typeface="Avenir"/>
                <a:cs typeface="Avenir"/>
                <a:sym typeface="Avenir"/>
              </a:defRPr>
            </a:lvl9pPr>
          </a:lstStyle>
          <a:p>
            <a:pPr marL="0" marR="0" lvl="0" indent="0" algn="ctr" defTabSz="914400" rtl="0" eaLnBrk="1" fontAlgn="auto" latinLnBrk="0" hangingPunct="1">
              <a:lnSpc>
                <a:spcPct val="100000"/>
              </a:lnSpc>
              <a:spcBef>
                <a:spcPts val="0"/>
              </a:spcBef>
              <a:spcAft>
                <a:spcPts val="0"/>
              </a:spcAft>
              <a:buClr>
                <a:srgbClr val="5E5E5E"/>
              </a:buClr>
              <a:buSzPts val="2000"/>
              <a:buFont typeface="Avenir"/>
              <a:buNone/>
              <a:defRPr/>
            </a:pPr>
            <a:fld id="{00000000-1234-1234-1234-123412341234}" type="slidenum">
              <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9</a:t>
            </a:fld>
            <a:endParaRPr kumimoji="0" lang="en-US" sz="1200" b="0" i="0" u="none" strike="noStrike" kern="0" cap="none" spc="0" normalizeH="0" baseline="0" noProof="0">
              <a:ln>
                <a:noFill/>
              </a:ln>
              <a:solidFill>
                <a:schemeClr val="bg1"/>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sp>
        <p:nvSpPr>
          <p:cNvPr id="63" name="椭圆 62"/>
          <p:cNvSpPr/>
          <p:nvPr/>
        </p:nvSpPr>
        <p:spPr>
          <a:xfrm>
            <a:off x="-904240" y="1766239"/>
            <a:ext cx="14000480" cy="9536640"/>
          </a:xfrm>
          <a:prstGeom prst="ellipse">
            <a:avLst/>
          </a:prstGeom>
          <a:gradFill>
            <a:gsLst>
              <a:gs pos="0">
                <a:srgbClr val="014EA0">
                  <a:alpha val="5000"/>
                </a:srgbClr>
              </a:gs>
              <a:gs pos="34000">
                <a:srgbClr val="014EA0">
                  <a:alpha val="0"/>
                </a:srgbClr>
              </a:gs>
            </a:gsLst>
            <a:lin ang="5400000" scaled="1"/>
          </a:gradFill>
          <a:ln w="6350">
            <a:gradFill flip="none" rotWithShape="1">
              <a:gsLst>
                <a:gs pos="0">
                  <a:srgbClr val="3C536F"/>
                </a:gs>
                <a:gs pos="22000">
                  <a:srgbClr val="014EA0">
                    <a:alpha val="0"/>
                  </a:srgb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1200" cap="none" spc="0" normalizeH="0" baseline="0"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52" name="椭圆 51"/>
          <p:cNvSpPr/>
          <p:nvPr/>
        </p:nvSpPr>
        <p:spPr>
          <a:xfrm>
            <a:off x="315032" y="3329290"/>
            <a:ext cx="777732" cy="777732"/>
          </a:xfrm>
          <a:prstGeom prst="ellipse">
            <a:avLst/>
          </a:prstGeom>
          <a:solidFill>
            <a:srgbClr val="FFC00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1200" cap="none" spc="0" normalizeH="0" baseline="0"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54" name="椭圆 53"/>
          <p:cNvSpPr/>
          <p:nvPr>
            <p:custDataLst>
              <p:tags r:id="rId1"/>
            </p:custDataLst>
          </p:nvPr>
        </p:nvSpPr>
        <p:spPr>
          <a:xfrm>
            <a:off x="1910031" y="2140212"/>
            <a:ext cx="777732" cy="7777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1200" cap="none" spc="0" normalizeH="0" baseline="0"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55" name="椭圆 54"/>
          <p:cNvSpPr/>
          <p:nvPr>
            <p:custDataLst>
              <p:tags r:id="rId2"/>
            </p:custDataLst>
          </p:nvPr>
        </p:nvSpPr>
        <p:spPr>
          <a:xfrm>
            <a:off x="9504238" y="2140212"/>
            <a:ext cx="777732" cy="7777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1200" cap="none" spc="0" normalizeH="0" baseline="0"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56" name="椭圆 55"/>
          <p:cNvSpPr/>
          <p:nvPr/>
        </p:nvSpPr>
        <p:spPr>
          <a:xfrm>
            <a:off x="11191321" y="3403850"/>
            <a:ext cx="777732" cy="7777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1200" cap="none" spc="0" normalizeH="0" baseline="0"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57" name="椭圆 56"/>
          <p:cNvSpPr/>
          <p:nvPr>
            <p:custDataLst>
              <p:tags r:id="rId3"/>
            </p:custDataLst>
          </p:nvPr>
        </p:nvSpPr>
        <p:spPr>
          <a:xfrm>
            <a:off x="4423164" y="1403368"/>
            <a:ext cx="777732" cy="7777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1200" cap="none" spc="0" normalizeH="0" baseline="0"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111" name="椭圆 110"/>
          <p:cNvSpPr/>
          <p:nvPr>
            <p:custDataLst>
              <p:tags r:id="rId4"/>
            </p:custDataLst>
          </p:nvPr>
        </p:nvSpPr>
        <p:spPr>
          <a:xfrm>
            <a:off x="7029204" y="1403368"/>
            <a:ext cx="777732" cy="7777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1200" cap="none" spc="0" normalizeH="0" baseline="0"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132" name="TextBox 41"/>
          <p:cNvSpPr txBox="1"/>
          <p:nvPr/>
        </p:nvSpPr>
        <p:spPr>
          <a:xfrm>
            <a:off x="265430" y="953135"/>
            <a:ext cx="11496675" cy="398780"/>
          </a:xfrm>
          <a:prstGeom prst="rect">
            <a:avLst/>
          </a:prstGeom>
          <a:noFill/>
        </p:spPr>
        <p:txBody>
          <a:bodyPr wrap="square" rtlCol="0">
            <a:spAutoFit/>
          </a:bodyPr>
          <a:lstStyle/>
          <a:p>
            <a:pPr lvl="0" algn="ctr">
              <a:buClrTx/>
              <a:buSzTx/>
              <a:buFontTx/>
            </a:pPr>
            <a:r>
              <a:rPr lang="en-US" altLang="zh-CN" sz="2000" b="1" i="1" dirty="0">
                <a:ln w="15875"/>
                <a:solidFill>
                  <a:srgbClr val="FFC000"/>
                </a:solidFill>
                <a:effectLst>
                  <a:outerShdw blurRad="50800" dist="38100" dir="2700000" algn="tl" rotWithShape="0">
                    <a:prstClr val="black">
                      <a:alpha val="40000"/>
                    </a:prstClr>
                  </a:outerShdw>
                </a:effectLst>
                <a:highlight>
                  <a:srgbClr val="000080"/>
                </a:highlight>
                <a:latin typeface="Times New Roman" panose="02020603050405020304" pitchFamily="18" charset="0"/>
                <a:cs typeface="Times New Roman" panose="02020603050405020304" pitchFamily="18" charset="0"/>
                <a:sym typeface="+mn-ea"/>
              </a:rPr>
              <a:t>We believe the route delivery industry is highly competitive, with key factors including:</a:t>
            </a:r>
          </a:p>
        </p:txBody>
      </p:sp>
      <p:sp>
        <p:nvSpPr>
          <p:cNvPr id="134" name="文本框 133"/>
          <p:cNvSpPr txBox="1"/>
          <p:nvPr/>
        </p:nvSpPr>
        <p:spPr>
          <a:xfrm>
            <a:off x="4186237" y="3719716"/>
            <a:ext cx="3907155" cy="460375"/>
          </a:xfrm>
          <a:prstGeom prst="rect">
            <a:avLst/>
          </a:prstGeom>
          <a:noFill/>
        </p:spPr>
        <p:txBody>
          <a:bodyPr wrap="square" rtlCol="0" anchor="t">
            <a:spAutoFit/>
          </a:bodyPr>
          <a:lstStyle/>
          <a:p>
            <a:pPr algn="ctr"/>
            <a:r>
              <a:rPr lang="en-US" altLang="ko-KR" sz="24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Competitive Factors</a:t>
            </a:r>
          </a:p>
        </p:txBody>
      </p:sp>
      <p:sp>
        <p:nvSpPr>
          <p:cNvPr id="140" name="TextBox 31"/>
          <p:cNvSpPr txBox="1"/>
          <p:nvPr/>
        </p:nvSpPr>
        <p:spPr>
          <a:xfrm>
            <a:off x="1162332" y="3430973"/>
            <a:ext cx="2768600" cy="737235"/>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Speed, reliability, and</a:t>
            </a:r>
          </a:p>
          <a:p>
            <a:pPr algn="ct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 consistency are critical to customer retention</a:t>
            </a:r>
          </a:p>
        </p:txBody>
      </p:sp>
      <p:sp>
        <p:nvSpPr>
          <p:cNvPr id="141" name="TextBox 32"/>
          <p:cNvSpPr txBox="1"/>
          <p:nvPr/>
        </p:nvSpPr>
        <p:spPr>
          <a:xfrm>
            <a:off x="1616075" y="3095625"/>
            <a:ext cx="2496185" cy="368300"/>
          </a:xfrm>
          <a:prstGeom prst="rect">
            <a:avLst/>
          </a:prstGeom>
          <a:noFill/>
        </p:spPr>
        <p:txBody>
          <a:bodyPr wrap="square" rtlCol="0">
            <a:spAutoFit/>
          </a:bodyPr>
          <a:lstStyle/>
          <a:p>
            <a:pPr algn="l"/>
            <a:r>
              <a:rPr lang="en-US" altLang="zh-CN" b="1" dirty="0">
                <a:solidFill>
                  <a:srgbClr val="3C536F"/>
                </a:solidFill>
                <a:latin typeface="Times New Roman" panose="02020603050405020304" pitchFamily="18" charset="0"/>
                <a:cs typeface="Times New Roman" panose="02020603050405020304" pitchFamily="18" charset="0"/>
              </a:rPr>
              <a:t>Service quality</a:t>
            </a:r>
          </a:p>
        </p:txBody>
      </p:sp>
      <p:sp>
        <p:nvSpPr>
          <p:cNvPr id="143" name="TextBox 31"/>
          <p:cNvSpPr txBox="1"/>
          <p:nvPr/>
        </p:nvSpPr>
        <p:spPr>
          <a:xfrm>
            <a:off x="3440430" y="2724150"/>
            <a:ext cx="2768600" cy="953135"/>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AI-powered routing and </a:t>
            </a:r>
          </a:p>
          <a:p>
            <a:pPr algn="ct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real-time tracking are</a:t>
            </a:r>
          </a:p>
          <a:p>
            <a:pPr algn="ct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 becoming industry standards</a:t>
            </a:r>
          </a:p>
          <a:p>
            <a:pPr algn="ctr"/>
            <a:endPar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44" name="TextBox 32"/>
          <p:cNvSpPr txBox="1"/>
          <p:nvPr/>
        </p:nvSpPr>
        <p:spPr>
          <a:xfrm>
            <a:off x="3439160" y="2252345"/>
            <a:ext cx="2700655" cy="533400"/>
          </a:xfrm>
          <a:prstGeom prst="rect">
            <a:avLst/>
          </a:prstGeom>
          <a:noFill/>
        </p:spPr>
        <p:txBody>
          <a:bodyPr wrap="square" rtlCol="0">
            <a:spAutoFit/>
          </a:bodyPr>
          <a:lstStyle/>
          <a:p>
            <a:pPr algn="ctr">
              <a:lnSpc>
                <a:spcPct val="80000"/>
              </a:lnSpc>
            </a:pPr>
            <a:r>
              <a:rPr lang="en-US" altLang="zh-CN" b="1" dirty="0">
                <a:solidFill>
                  <a:srgbClr val="3C536F"/>
                </a:solidFill>
                <a:latin typeface="Times New Roman" panose="02020603050405020304" pitchFamily="18" charset="0"/>
                <a:cs typeface="Times New Roman" panose="02020603050405020304" pitchFamily="18" charset="0"/>
              </a:rPr>
              <a:t>Technology </a:t>
            </a:r>
          </a:p>
          <a:p>
            <a:pPr algn="ctr">
              <a:lnSpc>
                <a:spcPct val="80000"/>
              </a:lnSpc>
            </a:pPr>
            <a:r>
              <a:rPr lang="en-US" altLang="zh-CN" b="1" dirty="0">
                <a:solidFill>
                  <a:srgbClr val="3C536F"/>
                </a:solidFill>
                <a:latin typeface="Times New Roman" panose="02020603050405020304" pitchFamily="18" charset="0"/>
                <a:cs typeface="Times New Roman" panose="02020603050405020304" pitchFamily="18" charset="0"/>
              </a:rPr>
              <a:t>adoption</a:t>
            </a:r>
          </a:p>
        </p:txBody>
      </p:sp>
      <p:sp>
        <p:nvSpPr>
          <p:cNvPr id="149" name="TextBox 31"/>
          <p:cNvSpPr txBox="1"/>
          <p:nvPr/>
        </p:nvSpPr>
        <p:spPr>
          <a:xfrm>
            <a:off x="6046470" y="2724150"/>
            <a:ext cx="2768600" cy="953135"/>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Some entrants like Uber Eats and DoorDash are very large</a:t>
            </a:r>
          </a:p>
          <a:p>
            <a:pPr algn="ct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 and have far greater capital </a:t>
            </a:r>
          </a:p>
          <a:p>
            <a:pPr algn="ct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and resources</a:t>
            </a:r>
          </a:p>
        </p:txBody>
      </p:sp>
      <p:sp>
        <p:nvSpPr>
          <p:cNvPr id="150" name="TextBox 32"/>
          <p:cNvSpPr txBox="1"/>
          <p:nvPr/>
        </p:nvSpPr>
        <p:spPr>
          <a:xfrm>
            <a:off x="6045200" y="2252345"/>
            <a:ext cx="2700655" cy="533400"/>
          </a:xfrm>
          <a:prstGeom prst="rect">
            <a:avLst/>
          </a:prstGeom>
          <a:noFill/>
        </p:spPr>
        <p:txBody>
          <a:bodyPr wrap="square" rtlCol="0">
            <a:spAutoFit/>
          </a:bodyPr>
          <a:lstStyle/>
          <a:p>
            <a:pPr algn="ctr">
              <a:lnSpc>
                <a:spcPct val="80000"/>
              </a:lnSpc>
            </a:pPr>
            <a:r>
              <a:rPr lang="en-US" altLang="zh-CN" b="1" dirty="0">
                <a:solidFill>
                  <a:srgbClr val="3C536F"/>
                </a:solidFill>
                <a:latin typeface="Times New Roman" panose="02020603050405020304" pitchFamily="18" charset="0"/>
                <a:cs typeface="Times New Roman" panose="02020603050405020304" pitchFamily="18" charset="0"/>
              </a:rPr>
              <a:t>Financial</a:t>
            </a:r>
          </a:p>
          <a:p>
            <a:pPr algn="ctr">
              <a:lnSpc>
                <a:spcPct val="80000"/>
              </a:lnSpc>
            </a:pPr>
            <a:r>
              <a:rPr lang="en-US" altLang="zh-CN" b="1" dirty="0">
                <a:solidFill>
                  <a:srgbClr val="3C536F"/>
                </a:solidFill>
                <a:latin typeface="Times New Roman" panose="02020603050405020304" pitchFamily="18" charset="0"/>
                <a:cs typeface="Times New Roman" panose="02020603050405020304" pitchFamily="18" charset="0"/>
              </a:rPr>
              <a:t> scale</a:t>
            </a:r>
          </a:p>
        </p:txBody>
      </p:sp>
      <p:sp>
        <p:nvSpPr>
          <p:cNvPr id="152" name="TextBox 31"/>
          <p:cNvSpPr txBox="1"/>
          <p:nvPr/>
        </p:nvSpPr>
        <p:spPr>
          <a:xfrm>
            <a:off x="8601992" y="3556280"/>
            <a:ext cx="2395855" cy="737235"/>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Niche players thrive by focusing on specific verticals or local needs</a:t>
            </a:r>
          </a:p>
        </p:txBody>
      </p:sp>
      <p:sp>
        <p:nvSpPr>
          <p:cNvPr id="153" name="TextBox 32"/>
          <p:cNvSpPr txBox="1"/>
          <p:nvPr/>
        </p:nvSpPr>
        <p:spPr>
          <a:xfrm>
            <a:off x="8724424" y="2957406"/>
            <a:ext cx="2160270" cy="922020"/>
          </a:xfrm>
          <a:prstGeom prst="rect">
            <a:avLst/>
          </a:prstGeom>
          <a:noFill/>
        </p:spPr>
        <p:txBody>
          <a:bodyPr wrap="square" rtlCol="0">
            <a:spAutoFit/>
          </a:bodyPr>
          <a:lstStyle/>
          <a:p>
            <a:pPr algn="ctr"/>
            <a:r>
              <a:rPr lang="en-US" altLang="zh-CN" b="1" dirty="0">
                <a:solidFill>
                  <a:srgbClr val="3C536F"/>
                </a:solidFill>
                <a:latin typeface="Times New Roman" panose="02020603050405020304" pitchFamily="18" charset="0"/>
                <a:cs typeface="Times New Roman" panose="02020603050405020304" pitchFamily="18" charset="0"/>
              </a:rPr>
              <a:t>Regional specialization</a:t>
            </a:r>
          </a:p>
          <a:p>
            <a:pPr algn="ctr"/>
            <a:endParaRPr lang="en-US" altLang="zh-CN" b="1" dirty="0">
              <a:solidFill>
                <a:srgbClr val="3C536F"/>
              </a:solidFill>
              <a:latin typeface="Times New Roman" panose="02020603050405020304" pitchFamily="18" charset="0"/>
              <a:cs typeface="Times New Roman" panose="02020603050405020304" pitchFamily="18" charset="0"/>
            </a:endParaRPr>
          </a:p>
        </p:txBody>
      </p:sp>
      <p:pic>
        <p:nvPicPr>
          <p:cNvPr id="157" name="图片 156" descr="价格标签"/>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9150" y="3467331"/>
            <a:ext cx="501650" cy="501650"/>
          </a:xfrm>
          <a:prstGeom prst="rect">
            <a:avLst/>
          </a:prstGeom>
        </p:spPr>
      </p:pic>
      <p:pic>
        <p:nvPicPr>
          <p:cNvPr id="158" name="图片 157" descr="生态服务"/>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61210" y="2252345"/>
            <a:ext cx="474980" cy="474980"/>
          </a:xfrm>
          <a:prstGeom prst="rect">
            <a:avLst/>
          </a:prstGeom>
        </p:spPr>
      </p:pic>
      <p:pic>
        <p:nvPicPr>
          <p:cNvPr id="159" name="图片 158" descr="手"/>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2945" y="1552575"/>
            <a:ext cx="567055" cy="567055"/>
          </a:xfrm>
          <a:prstGeom prst="rect">
            <a:avLst/>
          </a:prstGeom>
        </p:spPr>
      </p:pic>
      <p:pic>
        <p:nvPicPr>
          <p:cNvPr id="161" name="图片 160" descr="行业规模"/>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209790" y="1523365"/>
            <a:ext cx="501015" cy="501015"/>
          </a:xfrm>
          <a:prstGeom prst="rect">
            <a:avLst/>
          </a:prstGeom>
        </p:spPr>
      </p:pic>
      <p:pic>
        <p:nvPicPr>
          <p:cNvPr id="162" name="图片 161" descr="律师会员服务"/>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721850" y="2312670"/>
            <a:ext cx="411480" cy="411480"/>
          </a:xfrm>
          <a:prstGeom prst="rect">
            <a:avLst/>
          </a:prstGeom>
        </p:spPr>
      </p:pic>
      <p:pic>
        <p:nvPicPr>
          <p:cNvPr id="163" name="图片 162" descr="潜在竞争者"/>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246199" y="3443898"/>
            <a:ext cx="687705" cy="687705"/>
          </a:xfrm>
          <a:prstGeom prst="rect">
            <a:avLst/>
          </a:prstGeom>
        </p:spPr>
      </p:pic>
      <p:pic>
        <p:nvPicPr>
          <p:cNvPr id="4" name="图片 3" descr="67989-90-"/>
          <p:cNvPicPr>
            <a:picLocks noChangeAspect="1"/>
          </p:cNvPicPr>
          <p:nvPr/>
        </p:nvPicPr>
        <p:blipFill>
          <a:blip r:embed="rId21"/>
          <a:srcRect t="76694"/>
          <a:stretch>
            <a:fillRect/>
          </a:stretch>
        </p:blipFill>
        <p:spPr>
          <a:xfrm>
            <a:off x="-6350" y="5261610"/>
            <a:ext cx="12179935" cy="1596390"/>
          </a:xfrm>
          <a:prstGeom prst="rect">
            <a:avLst/>
          </a:prstGeom>
        </p:spPr>
      </p:pic>
      <p:sp>
        <p:nvSpPr>
          <p:cNvPr id="164" name="Rectangle 6"/>
          <p:cNvSpPr>
            <a:spLocks noChangeArrowheads="1"/>
          </p:cNvSpPr>
          <p:nvPr/>
        </p:nvSpPr>
        <p:spPr bwMode="auto">
          <a:xfrm>
            <a:off x="605175" y="6220369"/>
            <a:ext cx="11166475" cy="26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ct val="100000"/>
              </a:lnSpc>
              <a:spcBef>
                <a:spcPct val="0"/>
              </a:spcBef>
              <a:buFont typeface="Arial" panose="020B0604020202020204" pitchFamily="34" charset="0"/>
              <a:buNone/>
            </a:pPr>
            <a:r>
              <a:rPr lang="en-US" altLang="zh-CN" sz="1100" i="1" dirty="0">
                <a:latin typeface="Times New Roman" panose="02020603050405020304" pitchFamily="18" charset="0"/>
                <a:ea typeface="SimSun" panose="02010600030101010101" pitchFamily="2" charset="-122"/>
                <a:cs typeface="Times New Roman" panose="02020603050405020304" pitchFamily="18" charset="0"/>
              </a:rPr>
              <a:t>See offering documents for further risks and disclosures. There is no guarantee that any specific outcome will be achieved. Investments may be speculative and illiquid and there is a risk of loss. </a:t>
            </a:r>
          </a:p>
        </p:txBody>
      </p:sp>
      <p:sp>
        <p:nvSpPr>
          <p:cNvPr id="11" name="椭圆 10"/>
          <p:cNvSpPr/>
          <p:nvPr/>
        </p:nvSpPr>
        <p:spPr>
          <a:xfrm>
            <a:off x="2960370" y="5110480"/>
            <a:ext cx="6141085" cy="1110615"/>
          </a:xfrm>
          <a:prstGeom prst="ellipse">
            <a:avLst/>
          </a:prstGeom>
          <a:gradFill flip="none" rotWithShape="1">
            <a:gsLst>
              <a:gs pos="0">
                <a:srgbClr val="FFC000">
                  <a:alpha val="19000"/>
                </a:srgbClr>
              </a:gs>
              <a:gs pos="100000">
                <a:srgbClr val="FFC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1200" cap="none" spc="0" normalizeH="0" baseline="0"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15" name="椭圆 14"/>
          <p:cNvSpPr/>
          <p:nvPr/>
        </p:nvSpPr>
        <p:spPr>
          <a:xfrm>
            <a:off x="4211320" y="5255260"/>
            <a:ext cx="3638550" cy="658495"/>
          </a:xfrm>
          <a:prstGeom prst="ellipse">
            <a:avLst/>
          </a:prstGeom>
          <a:gradFill>
            <a:gsLst>
              <a:gs pos="51000">
                <a:srgbClr val="798488">
                  <a:alpha val="30000"/>
                </a:srgbClr>
              </a:gs>
              <a:gs pos="0">
                <a:srgbClr val="B2BBBA">
                  <a:alpha val="0"/>
                </a:srgbClr>
              </a:gs>
              <a:gs pos="100000">
                <a:srgbClr val="3A3F45">
                  <a:alpha val="3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u="none" strike="noStrike" kern="1200" cap="none" spc="0" normalizeH="0" baseline="0" noProof="0">
              <a:ln>
                <a:noFill/>
              </a:ln>
              <a:solidFill>
                <a:prstClr val="white"/>
              </a:solidFill>
              <a:effectLst/>
              <a:uLnTx/>
              <a:uFillTx/>
              <a:latin typeface="Times New Roman" panose="02020603050405020304" pitchFamily="18" charset="0"/>
              <a:ea typeface="HarmonyOS Sans SC" panose="00000500000000000000" pitchFamily="2" charset="-122"/>
              <a:cs typeface="Times New Roman" panose="02020603050405020304" pitchFamily="18" charset="0"/>
            </a:endParaRPr>
          </a:p>
        </p:txBody>
      </p:sp>
      <p:sp>
        <p:nvSpPr>
          <p:cNvPr id="137" name="TextBox 31"/>
          <p:cNvSpPr txBox="1"/>
          <p:nvPr/>
        </p:nvSpPr>
        <p:spPr>
          <a:xfrm>
            <a:off x="-294936" y="4676871"/>
            <a:ext cx="2768600" cy="737235"/>
          </a:xfrm>
          <a:prstGeom prst="rect">
            <a:avLst/>
          </a:prstGeom>
          <a:noFill/>
        </p:spPr>
        <p:txBody>
          <a:bodyPr wrap="square" rtlCol="0">
            <a:spAutoFit/>
          </a:bodyPr>
          <a:lstStyle/>
          <a:p>
            <a:pPr algn="ctr"/>
            <a:r>
              <a:rPr lang="en-US" altLang="ko-KR" sz="1400" dirty="0">
                <a:solidFill>
                  <a:schemeClr val="tx1">
                    <a:lumMod val="75000"/>
                    <a:lumOff val="25000"/>
                  </a:schemeClr>
                </a:solidFill>
                <a:latin typeface="Times New Roman" panose="02020603050405020304" pitchFamily="18" charset="0"/>
                <a:cs typeface="Times New Roman" panose="02020603050405020304" pitchFamily="18" charset="0"/>
              </a:rPr>
              <a:t>Low switching costs lead to </a:t>
            </a:r>
          </a:p>
          <a:p>
            <a:pPr algn="ct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i</a:t>
            </a:r>
            <a:r>
              <a:rPr lang="en-US" altLang="ko-KR" sz="1400" dirty="0">
                <a:solidFill>
                  <a:schemeClr val="tx1">
                    <a:lumMod val="75000"/>
                    <a:lumOff val="25000"/>
                  </a:schemeClr>
                </a:solidFill>
                <a:latin typeface="Times New Roman" panose="02020603050405020304" pitchFamily="18" charset="0"/>
                <a:cs typeface="Times New Roman" panose="02020603050405020304" pitchFamily="18" charset="0"/>
              </a:rPr>
              <a:t>ntense</a:t>
            </a:r>
            <a:r>
              <a:rPr lang="zh-CN" altLang="en-US" sz="1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1400" dirty="0">
                <a:solidFill>
                  <a:schemeClr val="tx1">
                    <a:lumMod val="75000"/>
                    <a:lumOff val="25000"/>
                  </a:schemeClr>
                </a:solidFill>
                <a:latin typeface="Times New Roman" panose="02020603050405020304" pitchFamily="18" charset="0"/>
                <a:cs typeface="Times New Roman" panose="02020603050405020304" pitchFamily="18" charset="0"/>
              </a:rPr>
              <a:t>price competition</a:t>
            </a:r>
          </a:p>
          <a:p>
            <a:pPr algn="ctr"/>
            <a:r>
              <a:rPr lang="en-US" altLang="ko-KR" sz="1400" dirty="0">
                <a:solidFill>
                  <a:schemeClr val="tx1">
                    <a:lumMod val="75000"/>
                    <a:lumOff val="25000"/>
                  </a:schemeClr>
                </a:solidFill>
                <a:latin typeface="Times New Roman" panose="02020603050405020304" pitchFamily="18" charset="0"/>
                <a:cs typeface="Times New Roman" panose="02020603050405020304" pitchFamily="18" charset="0"/>
              </a:rPr>
              <a:t>among service providers</a:t>
            </a:r>
          </a:p>
        </p:txBody>
      </p:sp>
      <p:sp>
        <p:nvSpPr>
          <p:cNvPr id="138" name="TextBox 32"/>
          <p:cNvSpPr txBox="1"/>
          <p:nvPr/>
        </p:nvSpPr>
        <p:spPr>
          <a:xfrm>
            <a:off x="159164" y="4315355"/>
            <a:ext cx="2496185" cy="368300"/>
          </a:xfrm>
          <a:prstGeom prst="rect">
            <a:avLst/>
          </a:prstGeom>
          <a:noFill/>
        </p:spPr>
        <p:txBody>
          <a:bodyPr wrap="square" rtlCol="0">
            <a:spAutoFit/>
          </a:bodyPr>
          <a:lstStyle/>
          <a:p>
            <a:pPr algn="l"/>
            <a:r>
              <a:rPr lang="en-US" altLang="ko-KR" b="1" dirty="0">
                <a:solidFill>
                  <a:srgbClr val="3C536F"/>
                </a:solidFill>
                <a:latin typeface="Times New Roman" panose="02020603050405020304" pitchFamily="18" charset="0"/>
                <a:cs typeface="Times New Roman" panose="02020603050405020304" pitchFamily="18" charset="0"/>
              </a:rPr>
              <a:t>Price sensitivity</a:t>
            </a:r>
          </a:p>
        </p:txBody>
      </p:sp>
      <p:sp>
        <p:nvSpPr>
          <p:cNvPr id="155" name="TextBox 31"/>
          <p:cNvSpPr txBox="1"/>
          <p:nvPr/>
        </p:nvSpPr>
        <p:spPr>
          <a:xfrm>
            <a:off x="9799919" y="4781059"/>
            <a:ext cx="2395855" cy="737235"/>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Peak seasons require scalable operations and flexible resource allocation</a:t>
            </a:r>
          </a:p>
        </p:txBody>
      </p:sp>
      <p:sp>
        <p:nvSpPr>
          <p:cNvPr id="156" name="TextBox 32"/>
          <p:cNvSpPr txBox="1"/>
          <p:nvPr/>
        </p:nvSpPr>
        <p:spPr>
          <a:xfrm>
            <a:off x="9126202" y="4472236"/>
            <a:ext cx="3442335" cy="368300"/>
          </a:xfrm>
          <a:prstGeom prst="rect">
            <a:avLst/>
          </a:prstGeom>
          <a:noFill/>
        </p:spPr>
        <p:txBody>
          <a:bodyPr wrap="square" rtlCol="0">
            <a:spAutoFit/>
          </a:bodyPr>
          <a:lstStyle/>
          <a:p>
            <a:pPr algn="ctr"/>
            <a:r>
              <a:rPr lang="en-US" altLang="zh-CN" b="1" dirty="0">
                <a:solidFill>
                  <a:srgbClr val="3C536F"/>
                </a:solidFill>
                <a:latin typeface="Times New Roman" panose="02020603050405020304" pitchFamily="18" charset="0"/>
                <a:cs typeface="Times New Roman" panose="02020603050405020304" pitchFamily="18" charset="0"/>
              </a:rPr>
              <a:t>Seasonal demand pressure</a:t>
            </a:r>
          </a:p>
        </p:txBody>
      </p:sp>
      <p:pic>
        <p:nvPicPr>
          <p:cNvPr id="6" name="图片 5"/>
          <p:cNvPicPr/>
          <p:nvPr/>
        </p:nvPicPr>
        <p:blipFill>
          <a:blip r:embed="rId22"/>
          <a:srcRect t="16444" r="37393"/>
          <a:stretch>
            <a:fillRect/>
          </a:stretch>
        </p:blipFill>
        <p:spPr>
          <a:xfrm>
            <a:off x="4723765" y="4194175"/>
            <a:ext cx="2689225" cy="2070100"/>
          </a:xfrm>
          <a:prstGeom prst="rect">
            <a:avLst/>
          </a:prstGeom>
        </p:spPr>
      </p:pic>
    </p:spTree>
  </p:cSld>
  <p:clrMapOvr>
    <a:masterClrMapping/>
  </p:clrMapOvr>
  <p:transition spd="slow" advTm="3000"/>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10&quot;:[4523883,50033265,21547990,50049161,4524036,4526036,4524027,21598038,50039813,4589160,20257655,50040701,50028250],&quot;13&quot;:[4364916],&quot;29&quot;:[50053052,50053037,50053056,50053068,50053368,50053164,50053344,50053340,50053160,50053246,50053288,50053212,50053136,50053374,50053284,50053152,50053176,50053264]}"/>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90.97574803149604,&quot;left&quot;:620.3951181102362,&quot;top&quot;:213.32740157480316,&quot;width&quot;:1229.1088188976378}"/>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90.97574803149604,&quot;left&quot;:620.3951181102362,&quot;top&quot;:213.32740157480316,&quot;width&quot;:1229.1088188976378}"/>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390.97574803149604,&quot;left&quot;:620.3951181102362,&quot;top&quot;:213.32740157480316,&quot;width&quot;:1229.1088188976378}"/>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390.97574803149604,&quot;left&quot;:620.3951181102362,&quot;top&quot;:213.32740157480316,&quot;width&quot;:1229.1088188976378}"/>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390.97574803149604,&quot;left&quot;:620.3951181102362,&quot;top&quot;:213.32740157480316,&quot;width&quot;:1229.1088188976378}"/>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390.97574803149604,&quot;left&quot;:620.3951181102362,&quot;top&quot;:213.32740157480316,&quot;width&quot;:1229.1088188976378}"/>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390.97574803149604,&quot;left&quot;:620.3951181102362,&quot;top&quot;:213.32740157480316,&quot;width&quot;:1229.1088188976378}"/>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390.97574803149604,&quot;left&quot;:620.3951181102362,&quot;top&quot;:213.32740157480316,&quot;width&quot;:1229.1088188976378}"/>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390.97574803149604,&quot;left&quot;:620.3951181102362,&quot;top&quot;:213.32740157480316,&quot;width&quot;:1229.1088188976378}"/>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199.7363779527559,&quot;left&quot;:148.88598425196852,&quot;top&quot;:110.50141732283464,&quot;width&quot;:662.228188976378}"/>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763*628"/>
  <p:tag name="TABLE_ENDDRAG_RECT" val="547*422*763*628"/>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199.7363779527559,&quot;left&quot;:148.88598425196852,&quot;top&quot;:110.50141732283464,&quot;width&quot;:662.228188976378}"/>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199.7363779527559,&quot;left&quot;:148.88598425196852,&quot;top&quot;:110.50141732283464,&quot;width&quot;:662.228188976378}"/>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199.7363779527559,&quot;left&quot;:148.88598425196852,&quot;top&quot;:110.50141732283464,&quot;width&quot;:662.228188976378}"/>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539.7869291338582,&quot;left&quot;:7.874015748031496e-05,&quot;top&quot;:105.8,&quot;width&quot;:960}"/>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539.7869291338582,&quot;left&quot;:7.874015748031496e-05,&quot;top&quot;:105.8,&quot;width&quot;:960}"/>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539.7869291338582,&quot;left&quot;:7.874015748031496e-05,&quot;top&quot;:105.8,&quot;width&quot;:960}"/>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539.7869291338582,&quot;left&quot;:7.874015748031496e-05,&quot;top&quot;:105.8,&quot;width&quot;:960}"/>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539.7869291338582,&quot;left&quot;:7.874015748031496e-05,&quot;top&quot;:105.8,&quot;width&quot;:960}"/>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539.7869291338582,&quot;left&quot;:7.874015748031496e-05,&quot;top&quot;:105.8,&quot;width&quot;:960}"/>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539.7869291338582,&quot;left&quot;:7.874015748031496e-05,&quot;top&quot;:105.8,&quot;width&quot;:960}"/>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390.97574803149604,&quot;left&quot;:620.3951181102362,&quot;top&quot;:213.32740157480316,&quot;width&quot;:1229.1088188976378}"/>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539.7869291338582,&quot;left&quot;:7.874015748031496e-05,&quot;top&quot;:105.8,&quot;width&quot;:960}"/>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390.97574803149604,&quot;left&quot;:620.3951181102362,&quot;top&quot;:213.32740157480316,&quot;width&quot;:1229.1088188976378}"/>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90.97574803149604,&quot;left&quot;:620.3951181102362,&quot;top&quot;:213.32740157480316,&quot;width&quot;:1229.1088188976378}"/>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390.97574803149604,&quot;left&quot;:620.3951181102362,&quot;top&quot;:213.32740157480316,&quot;width&quot;:1229.1088188976378}"/>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90.97574803149604,&quot;left&quot;:620.3951181102362,&quot;top&quot;:213.32740157480316,&quot;width&quot;:1229.1088188976378}"/>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90.97574803149604,&quot;left&quot;:620.3951181102362,&quot;top&quot;:213.32740157480316,&quot;width&quot;:1229.1088188976378}"/>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90.97574803149604,&quot;left&quot;:620.3951181102362,&quot;top&quot;:213.32740157480316,&quot;width&quot;:1229.108818897637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986</TotalTime>
  <Words>3215</Words>
  <Application>Microsoft Office PowerPoint</Application>
  <PresentationFormat>Widescreen</PresentationFormat>
  <Paragraphs>250</Paragraphs>
  <Slides>16</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Avenir</vt:lpstr>
      <vt:lpstr>DengXian</vt:lpstr>
      <vt:lpstr>Times</vt:lpstr>
      <vt:lpstr>SimSun</vt:lpstr>
      <vt:lpstr>思源黑体 CN Light</vt:lpstr>
      <vt:lpstr>DengXian</vt:lpstr>
      <vt:lpstr>Wingdings</vt:lpstr>
      <vt:lpstr>Times New Roman</vt:lpstr>
      <vt:lpstr>Calibri</vt:lpstr>
      <vt:lpstr>Arial</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麦田</dc:creator>
  <cp:lastModifiedBy>Kanglin Yu</cp:lastModifiedBy>
  <cp:revision>70</cp:revision>
  <dcterms:created xsi:type="dcterms:W3CDTF">2020-08-12T11:23:00Z</dcterms:created>
  <dcterms:modified xsi:type="dcterms:W3CDTF">2025-05-30T21:03:41Z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2057-12.2.0.20796</vt:lpwstr>
  </property>
  <property fmtid="{D5CDD505-2E9C-101B-9397-08002B2CF9AE}" pid="3" name="KSOTemplateUUID">
    <vt:lpwstr>v1.0_mb_tDP+iHYDSNhEtMYGovuL2Q==</vt:lpwstr>
  </property>
  <property fmtid="{D5CDD505-2E9C-101B-9397-08002B2CF9AE}" pid="4" name="ICV">
    <vt:lpwstr>E8E5C4AB80D0438B849193D6A6E83A8F_12</vt:lpwstr>
  </property>
</Properties>
</file>